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Arimo"/>
      <p:bold r:id="rId26"/>
      <p:boldItalic r:id="rId27"/>
    </p:embeddedFont>
    <p:embeddedFont>
      <p:font typeface="Archivo Black"/>
      <p:regular r:id="rId28"/>
    </p:embeddedFont>
    <p:embeddedFont>
      <p:font typeface="Open Sans"/>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bold.fntdata"/><Relationship Id="rId25" Type="http://schemas.openxmlformats.org/officeDocument/2006/relationships/slide" Target="slides/slide20.xml"/><Relationship Id="rId28" Type="http://schemas.openxmlformats.org/officeDocument/2006/relationships/font" Target="fonts/ArchivoBlack-regular.fntdata"/><Relationship Id="rId27" Type="http://schemas.openxmlformats.org/officeDocument/2006/relationships/font" Target="fonts/Arim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p:nvPr/>
        </p:nvSpPr>
        <p:spPr>
          <a:xfrm rot="-9629318">
            <a:off x="12928208" y="-5091933"/>
            <a:ext cx="9437455" cy="7888596"/>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
          <p:cNvSpPr txBox="1"/>
          <p:nvPr>
            <p:ph type="ctrTitle"/>
          </p:nvPr>
        </p:nvSpPr>
        <p:spPr>
          <a:xfrm>
            <a:off x="914400" y="1444625"/>
            <a:ext cx="11103000" cy="1470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3"/>
          <p:cNvSpPr txBox="1"/>
          <p:nvPr>
            <p:ph idx="1" type="subTitle"/>
          </p:nvPr>
        </p:nvSpPr>
        <p:spPr>
          <a:xfrm>
            <a:off x="5282850" y="4757750"/>
            <a:ext cx="77223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p:txBody>
      </p:sp>
      <p:sp>
        <p:nvSpPr>
          <p:cNvPr id="13" name="Google Shape;13;p3"/>
          <p:cNvSpPr txBox="1"/>
          <p:nvPr/>
        </p:nvSpPr>
        <p:spPr>
          <a:xfrm>
            <a:off x="16357926" y="742100"/>
            <a:ext cx="1114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14" name="Google Shape;14;p3"/>
          <p:cNvSpPr txBox="1"/>
          <p:nvPr/>
        </p:nvSpPr>
        <p:spPr>
          <a:xfrm>
            <a:off x="13967549"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15" name="Google Shape;15;p3"/>
          <p:cNvSpPr txBox="1"/>
          <p:nvPr/>
        </p:nvSpPr>
        <p:spPr>
          <a:xfrm>
            <a:off x="11664101"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16" name="Google Shape;16;p3"/>
          <p:cNvSpPr txBox="1"/>
          <p:nvPr/>
        </p:nvSpPr>
        <p:spPr>
          <a:xfrm>
            <a:off x="9442351" y="742096"/>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17" name="Google Shape;17;p3"/>
          <p:cNvSpPr/>
          <p:nvPr/>
        </p:nvSpPr>
        <p:spPr>
          <a:xfrm rot="1926828">
            <a:off x="-3904275" y="6775839"/>
            <a:ext cx="6280878" cy="5250071"/>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3"/>
          <p:cNvPicPr preferRelativeResize="0"/>
          <p:nvPr/>
        </p:nvPicPr>
        <p:blipFill>
          <a:blip r:embed="rId2">
            <a:alphaModFix/>
          </a:blip>
          <a:stretch>
            <a:fillRect/>
          </a:stretch>
        </p:blipFill>
        <p:spPr>
          <a:xfrm>
            <a:off x="16058650" y="-1535116"/>
            <a:ext cx="5462950" cy="6438015"/>
          </a:xfrm>
          <a:prstGeom prst="rect">
            <a:avLst/>
          </a:prstGeom>
          <a:noFill/>
          <a:ln>
            <a:noFill/>
          </a:ln>
        </p:spPr>
      </p:pic>
      <p:pic>
        <p:nvPicPr>
          <p:cNvPr id="19" name="Google Shape;19;p3"/>
          <p:cNvPicPr preferRelativeResize="0"/>
          <p:nvPr/>
        </p:nvPicPr>
        <p:blipFill>
          <a:blip r:embed="rId3">
            <a:alphaModFix/>
          </a:blip>
          <a:stretch>
            <a:fillRect/>
          </a:stretch>
        </p:blipFill>
        <p:spPr>
          <a:xfrm>
            <a:off x="-3064025" y="4513763"/>
            <a:ext cx="5462950" cy="6176478"/>
          </a:xfrm>
          <a:prstGeom prst="rect">
            <a:avLst/>
          </a:prstGeom>
          <a:noFill/>
          <a:ln>
            <a:noFill/>
          </a:ln>
        </p:spPr>
      </p:pic>
      <p:pic>
        <p:nvPicPr>
          <p:cNvPr id="20" name="Google Shape;20;p3"/>
          <p:cNvPicPr preferRelativeResize="0"/>
          <p:nvPr/>
        </p:nvPicPr>
        <p:blipFill>
          <a:blip r:embed="rId4">
            <a:alphaModFix/>
          </a:blip>
          <a:stretch>
            <a:fillRect/>
          </a:stretch>
        </p:blipFill>
        <p:spPr>
          <a:xfrm>
            <a:off x="16357924" y="9226416"/>
            <a:ext cx="1298100" cy="68865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900100" y="1673850"/>
            <a:ext cx="124308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906200" y="437827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nvSpPr>
        <p:spPr>
          <a:xfrm>
            <a:off x="7944276" y="771525"/>
            <a:ext cx="12327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25" name="Google Shape;25;p4"/>
          <p:cNvSpPr txBox="1"/>
          <p:nvPr/>
        </p:nvSpPr>
        <p:spPr>
          <a:xfrm>
            <a:off x="5553899" y="771525"/>
            <a:ext cx="94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26" name="Google Shape;26;p4"/>
          <p:cNvSpPr txBox="1"/>
          <p:nvPr/>
        </p:nvSpPr>
        <p:spPr>
          <a:xfrm>
            <a:off x="3250451" y="771525"/>
            <a:ext cx="94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27" name="Google Shape;27;p4"/>
          <p:cNvSpPr txBox="1"/>
          <p:nvPr/>
        </p:nvSpPr>
        <p:spPr>
          <a:xfrm>
            <a:off x="1002325" y="771526"/>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pic>
        <p:nvPicPr>
          <p:cNvPr id="28" name="Google Shape;28;p4"/>
          <p:cNvPicPr preferRelativeResize="0"/>
          <p:nvPr/>
        </p:nvPicPr>
        <p:blipFill>
          <a:blip r:embed="rId2">
            <a:alphaModFix/>
          </a:blip>
          <a:stretch>
            <a:fillRect/>
          </a:stretch>
        </p:blipFill>
        <p:spPr>
          <a:xfrm>
            <a:off x="16357924" y="9226416"/>
            <a:ext cx="1298100" cy="688659"/>
          </a:xfrm>
          <a:prstGeom prst="rect">
            <a:avLst/>
          </a:prstGeom>
          <a:noFill/>
          <a:ln>
            <a:noFill/>
          </a:ln>
        </p:spPr>
      </p:pic>
      <p:sp>
        <p:nvSpPr>
          <p:cNvPr id="29" name="Google Shape;29;p4"/>
          <p:cNvSpPr/>
          <p:nvPr/>
        </p:nvSpPr>
        <p:spPr>
          <a:xfrm rot="1926828">
            <a:off x="-4004095" y="6854248"/>
            <a:ext cx="6280878" cy="5250071"/>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9629318">
            <a:off x="12928208" y="-5091933"/>
            <a:ext cx="9437455" cy="7888596"/>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 name="Google Shape;31;p4"/>
          <p:cNvPicPr preferRelativeResize="0"/>
          <p:nvPr/>
        </p:nvPicPr>
        <p:blipFill>
          <a:blip r:embed="rId3">
            <a:alphaModFix/>
          </a:blip>
          <a:stretch>
            <a:fillRect/>
          </a:stretch>
        </p:blipFill>
        <p:spPr>
          <a:xfrm>
            <a:off x="15733875" y="-1651800"/>
            <a:ext cx="5635075" cy="6640875"/>
          </a:xfrm>
          <a:prstGeom prst="rect">
            <a:avLst/>
          </a:prstGeom>
          <a:noFill/>
          <a:ln>
            <a:noFill/>
          </a:ln>
        </p:spPr>
      </p:pic>
      <p:pic>
        <p:nvPicPr>
          <p:cNvPr id="32" name="Google Shape;32;p4"/>
          <p:cNvPicPr preferRelativeResize="0"/>
          <p:nvPr/>
        </p:nvPicPr>
        <p:blipFill>
          <a:blip r:embed="rId4">
            <a:alphaModFix/>
          </a:blip>
          <a:stretch>
            <a:fillRect/>
          </a:stretch>
        </p:blipFill>
        <p:spPr>
          <a:xfrm>
            <a:off x="-4307015" y="3762900"/>
            <a:ext cx="6882231" cy="7781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5"/>
          <p:cNvSpPr txBox="1"/>
          <p:nvPr>
            <p:ph type="title"/>
          </p:nvPr>
        </p:nvSpPr>
        <p:spPr>
          <a:xfrm>
            <a:off x="907380" y="1179300"/>
            <a:ext cx="107949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7000"/>
              <a:buFont typeface="Calibri"/>
              <a:buNone/>
              <a:defRPr b="1" cap="none"/>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p:txBody>
      </p:sp>
      <p:sp>
        <p:nvSpPr>
          <p:cNvPr id="35" name="Google Shape;35;p5"/>
          <p:cNvSpPr txBox="1"/>
          <p:nvPr>
            <p:ph idx="1" type="body"/>
          </p:nvPr>
        </p:nvSpPr>
        <p:spPr>
          <a:xfrm>
            <a:off x="5257788" y="6117988"/>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a:lvl1pPr>
            <a:lvl2pPr indent="-228600" lvl="1" marL="914400" algn="l">
              <a:spcBef>
                <a:spcPts val="360"/>
              </a:spcBef>
              <a:spcAft>
                <a:spcPts val="0"/>
              </a:spcAft>
              <a:buSzPts val="2400"/>
              <a:buNone/>
              <a:defRPr/>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a:lvl4pPr>
            <a:lvl5pPr indent="-228600" lvl="4" marL="2286000" algn="l">
              <a:spcBef>
                <a:spcPts val="280"/>
              </a:spcBef>
              <a:spcAft>
                <a:spcPts val="0"/>
              </a:spcAft>
              <a:buSzPts val="2400"/>
              <a:buNone/>
              <a:defRPr/>
            </a:lvl5pPr>
            <a:lvl6pPr indent="-228600" lvl="5" marL="2743200" algn="l">
              <a:spcBef>
                <a:spcPts val="280"/>
              </a:spcBef>
              <a:spcAft>
                <a:spcPts val="0"/>
              </a:spcAft>
              <a:buSzPts val="2400"/>
              <a:buNone/>
              <a:defRPr/>
            </a:lvl6pPr>
            <a:lvl7pPr indent="-228600" lvl="6" marL="3200400" algn="l">
              <a:spcBef>
                <a:spcPts val="280"/>
              </a:spcBef>
              <a:spcAft>
                <a:spcPts val="0"/>
              </a:spcAft>
              <a:buSzPts val="2400"/>
              <a:buNone/>
              <a:defRPr/>
            </a:lvl7pPr>
            <a:lvl8pPr indent="-228600" lvl="7" marL="3657600" algn="l">
              <a:spcBef>
                <a:spcPts val="280"/>
              </a:spcBef>
              <a:spcAft>
                <a:spcPts val="0"/>
              </a:spcAft>
              <a:buSzPts val="2400"/>
              <a:buNone/>
              <a:defRPr/>
            </a:lvl8pPr>
            <a:lvl9pPr indent="-228600" lvl="8" marL="4114800" algn="l">
              <a:spcBef>
                <a:spcPts val="280"/>
              </a:spcBef>
              <a:spcAft>
                <a:spcPts val="0"/>
              </a:spcAft>
              <a:buSzPts val="2400"/>
              <a:buNone/>
              <a:defRPr/>
            </a:lvl9pPr>
          </a:lstStyle>
          <a:p/>
        </p:txBody>
      </p:sp>
      <p:sp>
        <p:nvSpPr>
          <p:cNvPr id="36" name="Google Shape;36;p5"/>
          <p:cNvSpPr txBox="1"/>
          <p:nvPr/>
        </p:nvSpPr>
        <p:spPr>
          <a:xfrm>
            <a:off x="16357926" y="742100"/>
            <a:ext cx="1114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37" name="Google Shape;37;p5"/>
          <p:cNvSpPr txBox="1"/>
          <p:nvPr/>
        </p:nvSpPr>
        <p:spPr>
          <a:xfrm>
            <a:off x="13967549"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38" name="Google Shape;38;p5"/>
          <p:cNvSpPr txBox="1"/>
          <p:nvPr/>
        </p:nvSpPr>
        <p:spPr>
          <a:xfrm>
            <a:off x="11664101"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39" name="Google Shape;39;p5"/>
          <p:cNvSpPr txBox="1"/>
          <p:nvPr/>
        </p:nvSpPr>
        <p:spPr>
          <a:xfrm>
            <a:off x="9442351" y="742096"/>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pic>
        <p:nvPicPr>
          <p:cNvPr id="40" name="Google Shape;40;p5"/>
          <p:cNvPicPr preferRelativeResize="0"/>
          <p:nvPr/>
        </p:nvPicPr>
        <p:blipFill>
          <a:blip r:embed="rId2">
            <a:alphaModFix/>
          </a:blip>
          <a:stretch>
            <a:fillRect/>
          </a:stretch>
        </p:blipFill>
        <p:spPr>
          <a:xfrm>
            <a:off x="16357924" y="9226416"/>
            <a:ext cx="1298100" cy="688659"/>
          </a:xfrm>
          <a:prstGeom prst="rect">
            <a:avLst/>
          </a:prstGeom>
          <a:noFill/>
          <a:ln>
            <a:noFill/>
          </a:ln>
        </p:spPr>
      </p:pic>
      <p:sp>
        <p:nvSpPr>
          <p:cNvPr id="41" name="Google Shape;41;p5"/>
          <p:cNvSpPr/>
          <p:nvPr/>
        </p:nvSpPr>
        <p:spPr>
          <a:xfrm rot="6979698">
            <a:off x="-7398192" y="-3030492"/>
            <a:ext cx="9438540" cy="7889504"/>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5"/>
          <p:cNvPicPr preferRelativeResize="0"/>
          <p:nvPr/>
        </p:nvPicPr>
        <p:blipFill>
          <a:blip r:embed="rId3">
            <a:alphaModFix/>
          </a:blip>
          <a:stretch>
            <a:fillRect/>
          </a:stretch>
        </p:blipFill>
        <p:spPr>
          <a:xfrm>
            <a:off x="-3681590" y="-2001454"/>
            <a:ext cx="6736670" cy="49117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6"/>
          <p:cNvSpPr txBox="1"/>
          <p:nvPr>
            <p:ph type="title"/>
          </p:nvPr>
        </p:nvSpPr>
        <p:spPr>
          <a:xfrm>
            <a:off x="900100" y="1673850"/>
            <a:ext cx="124308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3026201" y="3804550"/>
            <a:ext cx="57696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46" name="Google Shape;46;p6"/>
          <p:cNvSpPr txBox="1"/>
          <p:nvPr>
            <p:ph idx="2" type="body"/>
          </p:nvPr>
        </p:nvSpPr>
        <p:spPr>
          <a:xfrm>
            <a:off x="9013344" y="3804550"/>
            <a:ext cx="57696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47" name="Google Shape;47;p6"/>
          <p:cNvSpPr txBox="1"/>
          <p:nvPr/>
        </p:nvSpPr>
        <p:spPr>
          <a:xfrm>
            <a:off x="7944276" y="771525"/>
            <a:ext cx="12327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48" name="Google Shape;48;p6"/>
          <p:cNvSpPr txBox="1"/>
          <p:nvPr/>
        </p:nvSpPr>
        <p:spPr>
          <a:xfrm>
            <a:off x="5553899" y="771525"/>
            <a:ext cx="94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49" name="Google Shape;49;p6"/>
          <p:cNvSpPr txBox="1"/>
          <p:nvPr/>
        </p:nvSpPr>
        <p:spPr>
          <a:xfrm>
            <a:off x="3250451" y="771525"/>
            <a:ext cx="94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50" name="Google Shape;50;p6"/>
          <p:cNvSpPr txBox="1"/>
          <p:nvPr/>
        </p:nvSpPr>
        <p:spPr>
          <a:xfrm>
            <a:off x="1002325" y="771526"/>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pic>
        <p:nvPicPr>
          <p:cNvPr id="51" name="Google Shape;51;p6"/>
          <p:cNvPicPr preferRelativeResize="0"/>
          <p:nvPr/>
        </p:nvPicPr>
        <p:blipFill>
          <a:blip r:embed="rId2">
            <a:alphaModFix/>
          </a:blip>
          <a:stretch>
            <a:fillRect/>
          </a:stretch>
        </p:blipFill>
        <p:spPr>
          <a:xfrm>
            <a:off x="16357924" y="9226416"/>
            <a:ext cx="1298100" cy="688659"/>
          </a:xfrm>
          <a:prstGeom prst="rect">
            <a:avLst/>
          </a:prstGeom>
          <a:noFill/>
          <a:ln>
            <a:noFill/>
          </a:ln>
        </p:spPr>
      </p:pic>
      <p:sp>
        <p:nvSpPr>
          <p:cNvPr id="52" name="Google Shape;52;p6"/>
          <p:cNvSpPr/>
          <p:nvPr/>
        </p:nvSpPr>
        <p:spPr>
          <a:xfrm rot="-9629318">
            <a:off x="12928208" y="-5091933"/>
            <a:ext cx="9437455" cy="7888596"/>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rot="1926828">
            <a:off x="-4003946" y="6854248"/>
            <a:ext cx="6280878" cy="5250071"/>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6"/>
          <p:cNvPicPr preferRelativeResize="0"/>
          <p:nvPr/>
        </p:nvPicPr>
        <p:blipFill>
          <a:blip r:embed="rId3">
            <a:alphaModFix/>
          </a:blip>
          <a:stretch>
            <a:fillRect/>
          </a:stretch>
        </p:blipFill>
        <p:spPr>
          <a:xfrm>
            <a:off x="15961175" y="-1432984"/>
            <a:ext cx="5274288" cy="6215679"/>
          </a:xfrm>
          <a:prstGeom prst="rect">
            <a:avLst/>
          </a:prstGeom>
          <a:noFill/>
          <a:ln>
            <a:noFill/>
          </a:ln>
        </p:spPr>
      </p:pic>
      <p:pic>
        <p:nvPicPr>
          <p:cNvPr id="55" name="Google Shape;55;p6"/>
          <p:cNvPicPr preferRelativeResize="0"/>
          <p:nvPr/>
        </p:nvPicPr>
        <p:blipFill>
          <a:blip r:embed="rId4">
            <a:alphaModFix/>
          </a:blip>
          <a:stretch>
            <a:fillRect/>
          </a:stretch>
        </p:blipFill>
        <p:spPr>
          <a:xfrm>
            <a:off x="-3314621" y="4422384"/>
            <a:ext cx="5814401" cy="657380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7"/>
          <p:cNvSpPr/>
          <p:nvPr/>
        </p:nvSpPr>
        <p:spPr>
          <a:xfrm rot="1926828">
            <a:off x="-3916229" y="6854248"/>
            <a:ext cx="6280878" cy="5250071"/>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rot="-9629318">
            <a:off x="12928208" y="-5091933"/>
            <a:ext cx="9437455" cy="7888596"/>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7"/>
          <p:cNvPicPr preferRelativeResize="0"/>
          <p:nvPr/>
        </p:nvPicPr>
        <p:blipFill>
          <a:blip r:embed="rId2">
            <a:alphaModFix/>
          </a:blip>
          <a:stretch>
            <a:fillRect/>
          </a:stretch>
        </p:blipFill>
        <p:spPr>
          <a:xfrm>
            <a:off x="16038225" y="-1718709"/>
            <a:ext cx="5274288" cy="6215679"/>
          </a:xfrm>
          <a:prstGeom prst="rect">
            <a:avLst/>
          </a:prstGeom>
          <a:noFill/>
          <a:ln>
            <a:noFill/>
          </a:ln>
        </p:spPr>
      </p:pic>
      <p:pic>
        <p:nvPicPr>
          <p:cNvPr id="60" name="Google Shape;60;p7"/>
          <p:cNvPicPr preferRelativeResize="0"/>
          <p:nvPr/>
        </p:nvPicPr>
        <p:blipFill>
          <a:blip r:embed="rId3">
            <a:alphaModFix/>
          </a:blip>
          <a:stretch>
            <a:fillRect/>
          </a:stretch>
        </p:blipFill>
        <p:spPr>
          <a:xfrm>
            <a:off x="-3430096" y="4642034"/>
            <a:ext cx="5814401" cy="6573804"/>
          </a:xfrm>
          <a:prstGeom prst="rect">
            <a:avLst/>
          </a:prstGeom>
          <a:noFill/>
          <a:ln>
            <a:noFill/>
          </a:ln>
        </p:spPr>
      </p:pic>
      <p:sp>
        <p:nvSpPr>
          <p:cNvPr id="61" name="Google Shape;61;p7"/>
          <p:cNvSpPr txBox="1"/>
          <p:nvPr>
            <p:ph type="title"/>
          </p:nvPr>
        </p:nvSpPr>
        <p:spPr>
          <a:xfrm>
            <a:off x="900100" y="1673850"/>
            <a:ext cx="124308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
          <p:cNvSpPr txBox="1"/>
          <p:nvPr>
            <p:ph idx="1" type="body"/>
          </p:nvPr>
        </p:nvSpPr>
        <p:spPr>
          <a:xfrm>
            <a:off x="3379737" y="4678600"/>
            <a:ext cx="62391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63" name="Google Shape;63;p7"/>
          <p:cNvSpPr txBox="1"/>
          <p:nvPr>
            <p:ph idx="2" type="body"/>
          </p:nvPr>
        </p:nvSpPr>
        <p:spPr>
          <a:xfrm>
            <a:off x="9846960" y="4678600"/>
            <a:ext cx="62418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64" name="Google Shape;64;p7"/>
          <p:cNvSpPr txBox="1"/>
          <p:nvPr/>
        </p:nvSpPr>
        <p:spPr>
          <a:xfrm>
            <a:off x="16357926" y="742100"/>
            <a:ext cx="1114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65" name="Google Shape;65;p7"/>
          <p:cNvSpPr txBox="1"/>
          <p:nvPr/>
        </p:nvSpPr>
        <p:spPr>
          <a:xfrm>
            <a:off x="13967549"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66" name="Google Shape;66;p7"/>
          <p:cNvSpPr txBox="1"/>
          <p:nvPr/>
        </p:nvSpPr>
        <p:spPr>
          <a:xfrm>
            <a:off x="11664101"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67" name="Google Shape;67;p7"/>
          <p:cNvSpPr txBox="1"/>
          <p:nvPr/>
        </p:nvSpPr>
        <p:spPr>
          <a:xfrm>
            <a:off x="9442351" y="742096"/>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pic>
        <p:nvPicPr>
          <p:cNvPr id="68" name="Google Shape;68;p7"/>
          <p:cNvPicPr preferRelativeResize="0"/>
          <p:nvPr/>
        </p:nvPicPr>
        <p:blipFill>
          <a:blip r:embed="rId4">
            <a:alphaModFix/>
          </a:blip>
          <a:stretch>
            <a:fillRect/>
          </a:stretch>
        </p:blipFill>
        <p:spPr>
          <a:xfrm>
            <a:off x="16357924" y="9226416"/>
            <a:ext cx="1298100" cy="68865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8"/>
          <p:cNvSpPr/>
          <p:nvPr/>
        </p:nvSpPr>
        <p:spPr>
          <a:xfrm rot="6979698">
            <a:off x="-7398192" y="-3030492"/>
            <a:ext cx="9438540" cy="7889504"/>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8"/>
          <p:cNvPicPr preferRelativeResize="0"/>
          <p:nvPr/>
        </p:nvPicPr>
        <p:blipFill>
          <a:blip r:embed="rId2">
            <a:alphaModFix/>
          </a:blip>
          <a:stretch>
            <a:fillRect/>
          </a:stretch>
        </p:blipFill>
        <p:spPr>
          <a:xfrm>
            <a:off x="-4547278" y="-2103676"/>
            <a:ext cx="7797725" cy="5685373"/>
          </a:xfrm>
          <a:prstGeom prst="rect">
            <a:avLst/>
          </a:prstGeom>
          <a:noFill/>
          <a:ln>
            <a:noFill/>
          </a:ln>
        </p:spPr>
      </p:pic>
      <p:sp>
        <p:nvSpPr>
          <p:cNvPr id="72" name="Google Shape;72;p8"/>
          <p:cNvSpPr txBox="1"/>
          <p:nvPr>
            <p:ph type="title"/>
          </p:nvPr>
        </p:nvSpPr>
        <p:spPr>
          <a:xfrm>
            <a:off x="900100" y="1673850"/>
            <a:ext cx="124308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8"/>
          <p:cNvSpPr txBox="1"/>
          <p:nvPr/>
        </p:nvSpPr>
        <p:spPr>
          <a:xfrm>
            <a:off x="7944276" y="771525"/>
            <a:ext cx="12327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74" name="Google Shape;74;p8"/>
          <p:cNvSpPr txBox="1"/>
          <p:nvPr/>
        </p:nvSpPr>
        <p:spPr>
          <a:xfrm>
            <a:off x="5553899" y="771525"/>
            <a:ext cx="94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75" name="Google Shape;75;p8"/>
          <p:cNvSpPr txBox="1"/>
          <p:nvPr/>
        </p:nvSpPr>
        <p:spPr>
          <a:xfrm>
            <a:off x="3250451" y="771525"/>
            <a:ext cx="94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76" name="Google Shape;76;p8"/>
          <p:cNvSpPr txBox="1"/>
          <p:nvPr/>
        </p:nvSpPr>
        <p:spPr>
          <a:xfrm>
            <a:off x="1002325" y="771526"/>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pic>
        <p:nvPicPr>
          <p:cNvPr id="77" name="Google Shape;77;p8"/>
          <p:cNvPicPr preferRelativeResize="0"/>
          <p:nvPr/>
        </p:nvPicPr>
        <p:blipFill>
          <a:blip r:embed="rId3">
            <a:alphaModFix/>
          </a:blip>
          <a:stretch>
            <a:fillRect/>
          </a:stretch>
        </p:blipFill>
        <p:spPr>
          <a:xfrm>
            <a:off x="16357924" y="9226416"/>
            <a:ext cx="1298100" cy="68865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8" name="Shape 78"/>
        <p:cNvGrpSpPr/>
        <p:nvPr/>
      </p:nvGrpSpPr>
      <p:grpSpPr>
        <a:xfrm>
          <a:off x="0" y="0"/>
          <a:ext cx="0" cy="0"/>
          <a:chOff x="0" y="0"/>
          <a:chExt cx="0" cy="0"/>
        </a:xfrm>
      </p:grpSpPr>
      <p:sp>
        <p:nvSpPr>
          <p:cNvPr id="79" name="Google Shape;79;p9"/>
          <p:cNvSpPr txBox="1"/>
          <p:nvPr>
            <p:ph type="title"/>
          </p:nvPr>
        </p:nvSpPr>
        <p:spPr>
          <a:xfrm>
            <a:off x="898075" y="2245125"/>
            <a:ext cx="11495400" cy="11619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7000"/>
              <a:buNone/>
              <a:defRPr/>
            </a:lvl1pPr>
            <a:lvl2pPr lvl="1">
              <a:spcBef>
                <a:spcPts val="0"/>
              </a:spcBef>
              <a:spcAft>
                <a:spcPts val="0"/>
              </a:spcAft>
              <a:buSzPts val="7000"/>
              <a:buFont typeface="Archivo Black"/>
              <a:buNone/>
              <a:defRPr sz="7000">
                <a:latin typeface="Archivo Black"/>
                <a:ea typeface="Archivo Black"/>
                <a:cs typeface="Archivo Black"/>
                <a:sym typeface="Archivo Black"/>
              </a:defRPr>
            </a:lvl2pPr>
            <a:lvl3pPr lvl="2">
              <a:spcBef>
                <a:spcPts val="0"/>
              </a:spcBef>
              <a:spcAft>
                <a:spcPts val="0"/>
              </a:spcAft>
              <a:buSzPts val="7000"/>
              <a:buFont typeface="Archivo Black"/>
              <a:buNone/>
              <a:defRPr sz="7000">
                <a:latin typeface="Archivo Black"/>
                <a:ea typeface="Archivo Black"/>
                <a:cs typeface="Archivo Black"/>
                <a:sym typeface="Archivo Black"/>
              </a:defRPr>
            </a:lvl3pPr>
            <a:lvl4pPr lvl="3">
              <a:spcBef>
                <a:spcPts val="0"/>
              </a:spcBef>
              <a:spcAft>
                <a:spcPts val="0"/>
              </a:spcAft>
              <a:buSzPts val="7000"/>
              <a:buFont typeface="Archivo Black"/>
              <a:buNone/>
              <a:defRPr sz="7000">
                <a:latin typeface="Archivo Black"/>
                <a:ea typeface="Archivo Black"/>
                <a:cs typeface="Archivo Black"/>
                <a:sym typeface="Archivo Black"/>
              </a:defRPr>
            </a:lvl4pPr>
            <a:lvl5pPr lvl="4">
              <a:spcBef>
                <a:spcPts val="0"/>
              </a:spcBef>
              <a:spcAft>
                <a:spcPts val="0"/>
              </a:spcAft>
              <a:buSzPts val="7000"/>
              <a:buFont typeface="Archivo Black"/>
              <a:buNone/>
              <a:defRPr sz="7000">
                <a:latin typeface="Archivo Black"/>
                <a:ea typeface="Archivo Black"/>
                <a:cs typeface="Archivo Black"/>
                <a:sym typeface="Archivo Black"/>
              </a:defRPr>
            </a:lvl5pPr>
            <a:lvl6pPr lvl="5">
              <a:spcBef>
                <a:spcPts val="0"/>
              </a:spcBef>
              <a:spcAft>
                <a:spcPts val="0"/>
              </a:spcAft>
              <a:buSzPts val="7000"/>
              <a:buFont typeface="Archivo Black"/>
              <a:buNone/>
              <a:defRPr sz="7000">
                <a:latin typeface="Archivo Black"/>
                <a:ea typeface="Archivo Black"/>
                <a:cs typeface="Archivo Black"/>
                <a:sym typeface="Archivo Black"/>
              </a:defRPr>
            </a:lvl6pPr>
            <a:lvl7pPr lvl="6">
              <a:spcBef>
                <a:spcPts val="0"/>
              </a:spcBef>
              <a:spcAft>
                <a:spcPts val="0"/>
              </a:spcAft>
              <a:buSzPts val="7000"/>
              <a:buFont typeface="Archivo Black"/>
              <a:buNone/>
              <a:defRPr sz="7000">
                <a:latin typeface="Archivo Black"/>
                <a:ea typeface="Archivo Black"/>
                <a:cs typeface="Archivo Black"/>
                <a:sym typeface="Archivo Black"/>
              </a:defRPr>
            </a:lvl7pPr>
            <a:lvl8pPr lvl="7">
              <a:spcBef>
                <a:spcPts val="0"/>
              </a:spcBef>
              <a:spcAft>
                <a:spcPts val="0"/>
              </a:spcAft>
              <a:buSzPts val="7000"/>
              <a:buFont typeface="Archivo Black"/>
              <a:buNone/>
              <a:defRPr sz="7000">
                <a:latin typeface="Archivo Black"/>
                <a:ea typeface="Archivo Black"/>
                <a:cs typeface="Archivo Black"/>
                <a:sym typeface="Archivo Black"/>
              </a:defRPr>
            </a:lvl8pPr>
            <a:lvl9pPr lvl="8">
              <a:spcBef>
                <a:spcPts val="0"/>
              </a:spcBef>
              <a:spcAft>
                <a:spcPts val="0"/>
              </a:spcAft>
              <a:buSzPts val="7000"/>
              <a:buFont typeface="Archivo Black"/>
              <a:buNone/>
              <a:defRPr sz="7000">
                <a:latin typeface="Archivo Black"/>
                <a:ea typeface="Archivo Black"/>
                <a:cs typeface="Archivo Black"/>
                <a:sym typeface="Archivo Black"/>
              </a:defRPr>
            </a:lvl9pPr>
          </a:lstStyle>
          <a:p/>
        </p:txBody>
      </p:sp>
      <p:sp>
        <p:nvSpPr>
          <p:cNvPr id="80" name="Google Shape;80;p9"/>
          <p:cNvSpPr txBox="1"/>
          <p:nvPr>
            <p:ph idx="1" type="body"/>
          </p:nvPr>
        </p:nvSpPr>
        <p:spPr>
          <a:xfrm>
            <a:off x="9330425" y="3838125"/>
            <a:ext cx="7027500" cy="4304400"/>
          </a:xfrm>
          <a:prstGeom prst="rect">
            <a:avLst/>
          </a:prstGeom>
          <a:noFill/>
          <a:ln>
            <a:noFill/>
          </a:ln>
        </p:spPr>
        <p:txBody>
          <a:bodyPr anchorCtr="0" anchor="t" bIns="45700" lIns="91425" spcFirstLastPara="1" rIns="91425" wrap="square" tIns="45700">
            <a:normAutofit/>
          </a:bodyPr>
          <a:lstStyle>
            <a:lvl1pPr indent="-381000" lvl="0" marL="457200" algn="l">
              <a:spcBef>
                <a:spcPts val="640"/>
              </a:spcBef>
              <a:spcAft>
                <a:spcPts val="0"/>
              </a:spcAft>
              <a:buClr>
                <a:schemeClr val="dk1"/>
              </a:buClr>
              <a:buSzPts val="2400"/>
              <a:buChar char="•"/>
              <a:defRPr/>
            </a:lvl1pPr>
            <a:lvl2pPr indent="-381000" lvl="1" marL="914400" algn="l">
              <a:spcBef>
                <a:spcPts val="560"/>
              </a:spcBef>
              <a:spcAft>
                <a:spcPts val="0"/>
              </a:spcAft>
              <a:buClr>
                <a:schemeClr val="dk1"/>
              </a:buClr>
              <a:buSzPts val="2400"/>
              <a:buChar char="–"/>
              <a:defRPr/>
            </a:lvl2pPr>
            <a:lvl3pPr indent="-381000" lvl="2" marL="1371600" algn="l">
              <a:spcBef>
                <a:spcPts val="480"/>
              </a:spcBef>
              <a:spcAft>
                <a:spcPts val="0"/>
              </a:spcAft>
              <a:buClr>
                <a:schemeClr val="dk1"/>
              </a:buClr>
              <a:buSzPts val="2400"/>
              <a:buChar char="•"/>
              <a:defRPr/>
            </a:lvl3pPr>
            <a:lvl4pPr indent="-381000" lvl="3" marL="1828800" algn="l">
              <a:spcBef>
                <a:spcPts val="400"/>
              </a:spcBef>
              <a:spcAft>
                <a:spcPts val="0"/>
              </a:spcAft>
              <a:buClr>
                <a:schemeClr val="dk1"/>
              </a:buClr>
              <a:buSzPts val="2400"/>
              <a:buChar char="–"/>
              <a:defRPr/>
            </a:lvl4pPr>
            <a:lvl5pPr indent="-381000" lvl="4" marL="2286000" algn="l">
              <a:spcBef>
                <a:spcPts val="400"/>
              </a:spcBef>
              <a:spcAft>
                <a:spcPts val="0"/>
              </a:spcAft>
              <a:buClr>
                <a:schemeClr val="dk1"/>
              </a:buClr>
              <a:buSzPts val="2400"/>
              <a:buChar char="»"/>
              <a:defRPr/>
            </a:lvl5pPr>
            <a:lvl6pPr indent="-381000" lvl="5" marL="2743200" algn="l">
              <a:spcBef>
                <a:spcPts val="400"/>
              </a:spcBef>
              <a:spcAft>
                <a:spcPts val="0"/>
              </a:spcAft>
              <a:buClr>
                <a:schemeClr val="dk1"/>
              </a:buClr>
              <a:buSzPts val="2400"/>
              <a:buChar char="•"/>
              <a:defRPr/>
            </a:lvl6pPr>
            <a:lvl7pPr indent="-381000" lvl="6" marL="3200400" algn="l">
              <a:spcBef>
                <a:spcPts val="400"/>
              </a:spcBef>
              <a:spcAft>
                <a:spcPts val="0"/>
              </a:spcAft>
              <a:buClr>
                <a:schemeClr val="dk1"/>
              </a:buClr>
              <a:buSzPts val="2400"/>
              <a:buChar char="•"/>
              <a:defRPr/>
            </a:lvl7pPr>
            <a:lvl8pPr indent="-381000" lvl="7" marL="3657600" algn="l">
              <a:spcBef>
                <a:spcPts val="400"/>
              </a:spcBef>
              <a:spcAft>
                <a:spcPts val="0"/>
              </a:spcAft>
              <a:buClr>
                <a:schemeClr val="dk1"/>
              </a:buClr>
              <a:buSzPts val="2400"/>
              <a:buChar char="•"/>
              <a:defRPr/>
            </a:lvl8pPr>
            <a:lvl9pPr indent="-381000" lvl="8" marL="4114800" algn="l">
              <a:spcBef>
                <a:spcPts val="400"/>
              </a:spcBef>
              <a:spcAft>
                <a:spcPts val="0"/>
              </a:spcAft>
              <a:buClr>
                <a:schemeClr val="dk1"/>
              </a:buClr>
              <a:buSzPts val="2400"/>
              <a:buChar char="•"/>
              <a:defRPr/>
            </a:lvl9pPr>
          </a:lstStyle>
          <a:p/>
        </p:txBody>
      </p:sp>
      <p:sp>
        <p:nvSpPr>
          <p:cNvPr id="81" name="Google Shape;81;p9"/>
          <p:cNvSpPr txBox="1"/>
          <p:nvPr>
            <p:ph idx="2" type="body"/>
          </p:nvPr>
        </p:nvSpPr>
        <p:spPr>
          <a:xfrm>
            <a:off x="2413450" y="3917050"/>
            <a:ext cx="59709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sp>
        <p:nvSpPr>
          <p:cNvPr id="82" name="Google Shape;82;p9"/>
          <p:cNvSpPr txBox="1"/>
          <p:nvPr/>
        </p:nvSpPr>
        <p:spPr>
          <a:xfrm>
            <a:off x="16357926" y="742100"/>
            <a:ext cx="1114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83" name="Google Shape;83;p9"/>
          <p:cNvSpPr txBox="1"/>
          <p:nvPr/>
        </p:nvSpPr>
        <p:spPr>
          <a:xfrm>
            <a:off x="13967549"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84" name="Google Shape;84;p9"/>
          <p:cNvSpPr txBox="1"/>
          <p:nvPr/>
        </p:nvSpPr>
        <p:spPr>
          <a:xfrm>
            <a:off x="11664101"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85" name="Google Shape;85;p9"/>
          <p:cNvSpPr txBox="1"/>
          <p:nvPr/>
        </p:nvSpPr>
        <p:spPr>
          <a:xfrm>
            <a:off x="9442351" y="742096"/>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pic>
        <p:nvPicPr>
          <p:cNvPr id="86" name="Google Shape;86;p9"/>
          <p:cNvPicPr preferRelativeResize="0"/>
          <p:nvPr/>
        </p:nvPicPr>
        <p:blipFill>
          <a:blip r:embed="rId2">
            <a:alphaModFix/>
          </a:blip>
          <a:stretch>
            <a:fillRect/>
          </a:stretch>
        </p:blipFill>
        <p:spPr>
          <a:xfrm>
            <a:off x="16357924" y="9226416"/>
            <a:ext cx="1298100" cy="688659"/>
          </a:xfrm>
          <a:prstGeom prst="rect">
            <a:avLst/>
          </a:prstGeom>
          <a:noFill/>
          <a:ln>
            <a:noFill/>
          </a:ln>
        </p:spPr>
      </p:pic>
      <p:sp>
        <p:nvSpPr>
          <p:cNvPr id="87" name="Google Shape;87;p9"/>
          <p:cNvSpPr/>
          <p:nvPr/>
        </p:nvSpPr>
        <p:spPr>
          <a:xfrm rot="6979698">
            <a:off x="-7398192" y="-3030492"/>
            <a:ext cx="9438540" cy="7889504"/>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4273153" y="-2215563"/>
            <a:ext cx="7797725" cy="56853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9" name="Shape 89"/>
        <p:cNvGrpSpPr/>
        <p:nvPr/>
      </p:nvGrpSpPr>
      <p:grpSpPr>
        <a:xfrm>
          <a:off x="0" y="0"/>
          <a:ext cx="0" cy="0"/>
          <a:chOff x="0" y="0"/>
          <a:chExt cx="0" cy="0"/>
        </a:xfrm>
      </p:grpSpPr>
      <p:sp>
        <p:nvSpPr>
          <p:cNvPr id="90" name="Google Shape;90;p10"/>
          <p:cNvSpPr txBox="1"/>
          <p:nvPr>
            <p:ph type="title"/>
          </p:nvPr>
        </p:nvSpPr>
        <p:spPr>
          <a:xfrm>
            <a:off x="867035" y="2824850"/>
            <a:ext cx="100656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7000"/>
              <a:buNone/>
              <a:defRPr/>
            </a:lvl1pPr>
            <a:lvl2pPr lvl="1">
              <a:spcBef>
                <a:spcPts val="0"/>
              </a:spcBef>
              <a:spcAft>
                <a:spcPts val="0"/>
              </a:spcAft>
              <a:buSzPts val="7000"/>
              <a:buFont typeface="Archivo Black"/>
              <a:buNone/>
              <a:defRPr sz="7000">
                <a:latin typeface="Archivo Black"/>
                <a:ea typeface="Archivo Black"/>
                <a:cs typeface="Archivo Black"/>
                <a:sym typeface="Archivo Black"/>
              </a:defRPr>
            </a:lvl2pPr>
            <a:lvl3pPr lvl="2">
              <a:spcBef>
                <a:spcPts val="0"/>
              </a:spcBef>
              <a:spcAft>
                <a:spcPts val="0"/>
              </a:spcAft>
              <a:buSzPts val="7000"/>
              <a:buFont typeface="Archivo Black"/>
              <a:buNone/>
              <a:defRPr sz="7000">
                <a:latin typeface="Archivo Black"/>
                <a:ea typeface="Archivo Black"/>
                <a:cs typeface="Archivo Black"/>
                <a:sym typeface="Archivo Black"/>
              </a:defRPr>
            </a:lvl3pPr>
            <a:lvl4pPr lvl="3">
              <a:spcBef>
                <a:spcPts val="0"/>
              </a:spcBef>
              <a:spcAft>
                <a:spcPts val="0"/>
              </a:spcAft>
              <a:buSzPts val="7000"/>
              <a:buFont typeface="Archivo Black"/>
              <a:buNone/>
              <a:defRPr sz="7000">
                <a:latin typeface="Archivo Black"/>
                <a:ea typeface="Archivo Black"/>
                <a:cs typeface="Archivo Black"/>
                <a:sym typeface="Archivo Black"/>
              </a:defRPr>
            </a:lvl4pPr>
            <a:lvl5pPr lvl="4">
              <a:spcBef>
                <a:spcPts val="0"/>
              </a:spcBef>
              <a:spcAft>
                <a:spcPts val="0"/>
              </a:spcAft>
              <a:buSzPts val="7000"/>
              <a:buFont typeface="Archivo Black"/>
              <a:buNone/>
              <a:defRPr sz="7000">
                <a:latin typeface="Archivo Black"/>
                <a:ea typeface="Archivo Black"/>
                <a:cs typeface="Archivo Black"/>
                <a:sym typeface="Archivo Black"/>
              </a:defRPr>
            </a:lvl5pPr>
            <a:lvl6pPr lvl="5">
              <a:spcBef>
                <a:spcPts val="0"/>
              </a:spcBef>
              <a:spcAft>
                <a:spcPts val="0"/>
              </a:spcAft>
              <a:buSzPts val="7000"/>
              <a:buFont typeface="Archivo Black"/>
              <a:buNone/>
              <a:defRPr sz="7000">
                <a:latin typeface="Archivo Black"/>
                <a:ea typeface="Archivo Black"/>
                <a:cs typeface="Archivo Black"/>
                <a:sym typeface="Archivo Black"/>
              </a:defRPr>
            </a:lvl6pPr>
            <a:lvl7pPr lvl="6">
              <a:spcBef>
                <a:spcPts val="0"/>
              </a:spcBef>
              <a:spcAft>
                <a:spcPts val="0"/>
              </a:spcAft>
              <a:buSzPts val="7000"/>
              <a:buFont typeface="Archivo Black"/>
              <a:buNone/>
              <a:defRPr sz="7000">
                <a:latin typeface="Archivo Black"/>
                <a:ea typeface="Archivo Black"/>
                <a:cs typeface="Archivo Black"/>
                <a:sym typeface="Archivo Black"/>
              </a:defRPr>
            </a:lvl7pPr>
            <a:lvl8pPr lvl="7">
              <a:spcBef>
                <a:spcPts val="0"/>
              </a:spcBef>
              <a:spcAft>
                <a:spcPts val="0"/>
              </a:spcAft>
              <a:buSzPts val="7000"/>
              <a:buFont typeface="Archivo Black"/>
              <a:buNone/>
              <a:defRPr sz="7000">
                <a:latin typeface="Archivo Black"/>
                <a:ea typeface="Archivo Black"/>
                <a:cs typeface="Archivo Black"/>
                <a:sym typeface="Archivo Black"/>
              </a:defRPr>
            </a:lvl8pPr>
            <a:lvl9pPr lvl="8">
              <a:spcBef>
                <a:spcPts val="0"/>
              </a:spcBef>
              <a:spcAft>
                <a:spcPts val="0"/>
              </a:spcAft>
              <a:buSzPts val="7000"/>
              <a:buFont typeface="Archivo Black"/>
              <a:buNone/>
              <a:defRPr sz="7000">
                <a:latin typeface="Archivo Black"/>
                <a:ea typeface="Archivo Black"/>
                <a:cs typeface="Archivo Black"/>
                <a:sym typeface="Archivo Black"/>
              </a:defRPr>
            </a:lvl9pPr>
          </a:lstStyle>
          <a:p/>
        </p:txBody>
      </p:sp>
      <p:sp>
        <p:nvSpPr>
          <p:cNvPr id="91" name="Google Shape;91;p10"/>
          <p:cNvSpPr/>
          <p:nvPr>
            <p:ph idx="2" type="pic"/>
          </p:nvPr>
        </p:nvSpPr>
        <p:spPr>
          <a:xfrm>
            <a:off x="11313624" y="4577775"/>
            <a:ext cx="4695600" cy="3521700"/>
          </a:xfrm>
          <a:prstGeom prst="rect">
            <a:avLst/>
          </a:prstGeom>
          <a:noFill/>
          <a:ln>
            <a:noFill/>
          </a:ln>
        </p:spPr>
      </p:sp>
      <p:sp>
        <p:nvSpPr>
          <p:cNvPr id="92" name="Google Shape;92;p10"/>
          <p:cNvSpPr txBox="1"/>
          <p:nvPr>
            <p:ph idx="1" type="body"/>
          </p:nvPr>
        </p:nvSpPr>
        <p:spPr>
          <a:xfrm>
            <a:off x="3281988" y="47410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sp>
        <p:nvSpPr>
          <p:cNvPr id="93" name="Google Shape;93;p10"/>
          <p:cNvSpPr txBox="1"/>
          <p:nvPr/>
        </p:nvSpPr>
        <p:spPr>
          <a:xfrm>
            <a:off x="7944276" y="771525"/>
            <a:ext cx="12327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94" name="Google Shape;94;p10"/>
          <p:cNvSpPr txBox="1"/>
          <p:nvPr/>
        </p:nvSpPr>
        <p:spPr>
          <a:xfrm>
            <a:off x="5553899" y="771525"/>
            <a:ext cx="94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95" name="Google Shape;95;p10"/>
          <p:cNvSpPr txBox="1"/>
          <p:nvPr/>
        </p:nvSpPr>
        <p:spPr>
          <a:xfrm>
            <a:off x="3250451" y="771525"/>
            <a:ext cx="94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96" name="Google Shape;96;p10"/>
          <p:cNvSpPr txBox="1"/>
          <p:nvPr/>
        </p:nvSpPr>
        <p:spPr>
          <a:xfrm>
            <a:off x="1002325" y="771526"/>
            <a:ext cx="58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pic>
        <p:nvPicPr>
          <p:cNvPr id="97" name="Google Shape;97;p10"/>
          <p:cNvPicPr preferRelativeResize="0"/>
          <p:nvPr/>
        </p:nvPicPr>
        <p:blipFill>
          <a:blip r:embed="rId2">
            <a:alphaModFix/>
          </a:blip>
          <a:stretch>
            <a:fillRect/>
          </a:stretch>
        </p:blipFill>
        <p:spPr>
          <a:xfrm>
            <a:off x="16357924" y="9226416"/>
            <a:ext cx="1298100" cy="688659"/>
          </a:xfrm>
          <a:prstGeom prst="rect">
            <a:avLst/>
          </a:prstGeom>
          <a:noFill/>
          <a:ln>
            <a:noFill/>
          </a:ln>
        </p:spPr>
      </p:pic>
      <p:sp>
        <p:nvSpPr>
          <p:cNvPr id="98" name="Google Shape;98;p10"/>
          <p:cNvSpPr/>
          <p:nvPr/>
        </p:nvSpPr>
        <p:spPr>
          <a:xfrm rot="1926828">
            <a:off x="-4003946" y="6854248"/>
            <a:ext cx="6280878" cy="5250071"/>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2627396" y="4922584"/>
            <a:ext cx="5814401" cy="657380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00100" y="1673850"/>
            <a:ext cx="124308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rgbClr val="007074"/>
              </a:buClr>
              <a:buSzPts val="7000"/>
              <a:buFont typeface="Archivo Black"/>
              <a:buNone/>
              <a:defRPr b="1" i="0" sz="7000" u="none" cap="none" strike="noStrike">
                <a:solidFill>
                  <a:srgbClr val="007074"/>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906200" y="4378275"/>
            <a:ext cx="8229600" cy="4526100"/>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64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1pPr>
            <a:lvl2pPr indent="-381000" lvl="1" marL="914400" marR="0" rtl="0" algn="l">
              <a:spcBef>
                <a:spcPts val="56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2pPr>
            <a:lvl3pPr indent="-381000" lvl="2" marL="1371600" marR="0" rtl="0" algn="l">
              <a:spcBef>
                <a:spcPts val="48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3pPr>
            <a:lvl4pPr indent="-381000" lvl="3" marL="18288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4pPr>
            <a:lvl5pPr indent="-381000" lvl="4" marL="22860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5pPr>
            <a:lvl6pPr indent="-381000" lvl="5" marL="27432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6pPr>
            <a:lvl7pPr indent="-381000" lvl="6" marL="32004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7pPr>
            <a:lvl8pPr indent="-381000" lvl="7" marL="36576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8pPr>
            <a:lvl9pPr indent="-381000" lvl="8" marL="41148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0.png"/><Relationship Id="rId10" Type="http://schemas.openxmlformats.org/officeDocument/2006/relationships/image" Target="../media/image6.png"/><Relationship Id="rId9"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35.png"/><Relationship Id="rId7" Type="http://schemas.openxmlformats.org/officeDocument/2006/relationships/image" Target="../media/image2.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4.png"/><Relationship Id="rId4" Type="http://schemas.openxmlformats.org/officeDocument/2006/relationships/image" Target="../media/image61.png"/><Relationship Id="rId10" Type="http://schemas.openxmlformats.org/officeDocument/2006/relationships/image" Target="../media/image2.png"/><Relationship Id="rId9" Type="http://schemas.openxmlformats.org/officeDocument/2006/relationships/image" Target="../media/image49.png"/><Relationship Id="rId5" Type="http://schemas.openxmlformats.org/officeDocument/2006/relationships/image" Target="../media/image59.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7.png"/><Relationship Id="rId4" Type="http://schemas.openxmlformats.org/officeDocument/2006/relationships/image" Target="../media/image63.png"/><Relationship Id="rId10" Type="http://schemas.openxmlformats.org/officeDocument/2006/relationships/image" Target="../media/image2.png"/><Relationship Id="rId9" Type="http://schemas.openxmlformats.org/officeDocument/2006/relationships/image" Target="../media/image49.png"/><Relationship Id="rId5" Type="http://schemas.openxmlformats.org/officeDocument/2006/relationships/image" Target="../media/image83.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2.png"/><Relationship Id="rId4" Type="http://schemas.openxmlformats.org/officeDocument/2006/relationships/image" Target="../media/image68.png"/><Relationship Id="rId11" Type="http://schemas.openxmlformats.org/officeDocument/2006/relationships/image" Target="../media/image2.png"/><Relationship Id="rId10" Type="http://schemas.openxmlformats.org/officeDocument/2006/relationships/image" Target="../media/image4.png"/><Relationship Id="rId9" Type="http://schemas.openxmlformats.org/officeDocument/2006/relationships/image" Target="../media/image49.png"/><Relationship Id="rId5" Type="http://schemas.openxmlformats.org/officeDocument/2006/relationships/image" Target="../media/image72.png"/><Relationship Id="rId6" Type="http://schemas.openxmlformats.org/officeDocument/2006/relationships/image" Target="../media/image69.png"/><Relationship Id="rId7" Type="http://schemas.openxmlformats.org/officeDocument/2006/relationships/image" Target="../media/image77.png"/><Relationship Id="rId8"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5.png"/><Relationship Id="rId4" Type="http://schemas.openxmlformats.org/officeDocument/2006/relationships/image" Target="../media/image66.png"/><Relationship Id="rId11" Type="http://schemas.openxmlformats.org/officeDocument/2006/relationships/image" Target="../media/image8.png"/><Relationship Id="rId10" Type="http://schemas.openxmlformats.org/officeDocument/2006/relationships/image" Target="../media/image12.png"/><Relationship Id="rId12" Type="http://schemas.openxmlformats.org/officeDocument/2006/relationships/image" Target="../media/image2.png"/><Relationship Id="rId9" Type="http://schemas.openxmlformats.org/officeDocument/2006/relationships/image" Target="../media/image50.png"/><Relationship Id="rId5" Type="http://schemas.openxmlformats.org/officeDocument/2006/relationships/image" Target="../media/image84.png"/><Relationship Id="rId6" Type="http://schemas.openxmlformats.org/officeDocument/2006/relationships/image" Target="../media/image74.png"/><Relationship Id="rId7" Type="http://schemas.openxmlformats.org/officeDocument/2006/relationships/image" Target="../media/image70.png"/><Relationship Id="rId8"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0.png"/><Relationship Id="rId9" Type="http://schemas.openxmlformats.org/officeDocument/2006/relationships/image" Target="../media/image2.png"/><Relationship Id="rId5" Type="http://schemas.openxmlformats.org/officeDocument/2006/relationships/image" Target="../media/image85.png"/><Relationship Id="rId6" Type="http://schemas.openxmlformats.org/officeDocument/2006/relationships/image" Target="../media/image90.png"/><Relationship Id="rId7" Type="http://schemas.openxmlformats.org/officeDocument/2006/relationships/image" Target="../media/image78.png"/><Relationship Id="rId8"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6.png"/><Relationship Id="rId4" Type="http://schemas.openxmlformats.org/officeDocument/2006/relationships/image" Target="../media/image76.png"/><Relationship Id="rId5" Type="http://schemas.openxmlformats.org/officeDocument/2006/relationships/image" Target="../media/image73.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79.png"/><Relationship Id="rId11" Type="http://schemas.openxmlformats.org/officeDocument/2006/relationships/image" Target="../media/image91.png"/><Relationship Id="rId10" Type="http://schemas.openxmlformats.org/officeDocument/2006/relationships/image" Target="../media/image88.png"/><Relationship Id="rId12" Type="http://schemas.openxmlformats.org/officeDocument/2006/relationships/image" Target="../media/image2.png"/><Relationship Id="rId9" Type="http://schemas.openxmlformats.org/officeDocument/2006/relationships/image" Target="../media/image4.png"/><Relationship Id="rId5" Type="http://schemas.openxmlformats.org/officeDocument/2006/relationships/image" Target="../media/image82.png"/><Relationship Id="rId6" Type="http://schemas.openxmlformats.org/officeDocument/2006/relationships/image" Target="../media/image71.png"/><Relationship Id="rId7" Type="http://schemas.openxmlformats.org/officeDocument/2006/relationships/image" Target="../media/image114.png"/><Relationship Id="rId8" Type="http://schemas.openxmlformats.org/officeDocument/2006/relationships/image" Target="../media/image95.png"/></Relationships>
</file>

<file path=ppt/slides/_rels/slide19.xml.rels><?xml version="1.0" encoding="UTF-8" standalone="yes"?><Relationships xmlns="http://schemas.openxmlformats.org/package/2006/relationships"><Relationship Id="rId20" Type="http://schemas.openxmlformats.org/officeDocument/2006/relationships/image" Target="../media/image113.png"/><Relationship Id="rId22" Type="http://schemas.openxmlformats.org/officeDocument/2006/relationships/image" Target="../media/image69.png"/><Relationship Id="rId21" Type="http://schemas.openxmlformats.org/officeDocument/2006/relationships/image" Target="../media/image72.png"/><Relationship Id="rId24" Type="http://schemas.openxmlformats.org/officeDocument/2006/relationships/image" Target="../media/image84.png"/><Relationship Id="rId23" Type="http://schemas.openxmlformats.org/officeDocument/2006/relationships/image" Target="../media/image77.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9.png"/><Relationship Id="rId4" Type="http://schemas.openxmlformats.org/officeDocument/2006/relationships/image" Target="../media/image110.png"/><Relationship Id="rId9" Type="http://schemas.openxmlformats.org/officeDocument/2006/relationships/image" Target="../media/image80.png"/><Relationship Id="rId26" Type="http://schemas.openxmlformats.org/officeDocument/2006/relationships/image" Target="../media/image70.png"/><Relationship Id="rId25" Type="http://schemas.openxmlformats.org/officeDocument/2006/relationships/image" Target="../media/image74.png"/><Relationship Id="rId28" Type="http://schemas.openxmlformats.org/officeDocument/2006/relationships/image" Target="../media/image82.png"/><Relationship Id="rId27" Type="http://schemas.openxmlformats.org/officeDocument/2006/relationships/image" Target="../media/image79.png"/><Relationship Id="rId5" Type="http://schemas.openxmlformats.org/officeDocument/2006/relationships/image" Target="../media/image97.png"/><Relationship Id="rId6" Type="http://schemas.openxmlformats.org/officeDocument/2006/relationships/image" Target="../media/image94.png"/><Relationship Id="rId29" Type="http://schemas.openxmlformats.org/officeDocument/2006/relationships/image" Target="../media/image71.png"/><Relationship Id="rId7" Type="http://schemas.openxmlformats.org/officeDocument/2006/relationships/image" Target="../media/image73.png"/><Relationship Id="rId8" Type="http://schemas.openxmlformats.org/officeDocument/2006/relationships/image" Target="../media/image66.png"/><Relationship Id="rId11" Type="http://schemas.openxmlformats.org/officeDocument/2006/relationships/image" Target="../media/image109.png"/><Relationship Id="rId10" Type="http://schemas.openxmlformats.org/officeDocument/2006/relationships/image" Target="../media/image87.png"/><Relationship Id="rId13" Type="http://schemas.openxmlformats.org/officeDocument/2006/relationships/image" Target="../media/image112.png"/><Relationship Id="rId12" Type="http://schemas.openxmlformats.org/officeDocument/2006/relationships/image" Target="../media/image68.png"/><Relationship Id="rId15" Type="http://schemas.openxmlformats.org/officeDocument/2006/relationships/image" Target="../media/image111.png"/><Relationship Id="rId14" Type="http://schemas.openxmlformats.org/officeDocument/2006/relationships/image" Target="../media/image93.png"/><Relationship Id="rId17" Type="http://schemas.openxmlformats.org/officeDocument/2006/relationships/image" Target="../media/image96.png"/><Relationship Id="rId16" Type="http://schemas.openxmlformats.org/officeDocument/2006/relationships/image" Target="../media/image98.png"/><Relationship Id="rId19" Type="http://schemas.openxmlformats.org/officeDocument/2006/relationships/image" Target="../media/image117.png"/><Relationship Id="rId18" Type="http://schemas.openxmlformats.org/officeDocument/2006/relationships/image" Target="../media/image1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2.png"/><Relationship Id="rId7"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8.png"/><Relationship Id="rId4" Type="http://schemas.openxmlformats.org/officeDocument/2006/relationships/image" Target="../media/image73.png"/><Relationship Id="rId5" Type="http://schemas.openxmlformats.org/officeDocument/2006/relationships/image" Target="../media/image115.png"/><Relationship Id="rId6" Type="http://schemas.openxmlformats.org/officeDocument/2006/relationships/image" Target="../media/image1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7.png"/><Relationship Id="rId11" Type="http://schemas.openxmlformats.org/officeDocument/2006/relationships/image" Target="../media/image2.png"/><Relationship Id="rId10" Type="http://schemas.openxmlformats.org/officeDocument/2006/relationships/image" Target="../media/image4.png"/><Relationship Id="rId9"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44.png"/><Relationship Id="rId7" Type="http://schemas.openxmlformats.org/officeDocument/2006/relationships/image" Target="../media/image38.png"/><Relationship Id="rId8"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png"/><Relationship Id="rId6" Type="http://schemas.openxmlformats.org/officeDocument/2006/relationships/image" Target="../media/image34.png"/><Relationship Id="rId7" Type="http://schemas.openxmlformats.org/officeDocument/2006/relationships/image" Target="../media/image12.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4.png"/><Relationship Id="rId10" Type="http://schemas.openxmlformats.org/officeDocument/2006/relationships/image" Target="../media/image2.png"/><Relationship Id="rId9" Type="http://schemas.openxmlformats.org/officeDocument/2006/relationships/image" Target="../media/image29.png"/><Relationship Id="rId5" Type="http://schemas.openxmlformats.org/officeDocument/2006/relationships/image" Target="../media/image41.png"/><Relationship Id="rId6" Type="http://schemas.openxmlformats.org/officeDocument/2006/relationships/image" Target="../media/image33.png"/><Relationship Id="rId7" Type="http://schemas.openxmlformats.org/officeDocument/2006/relationships/image" Target="../media/image25.png"/><Relationship Id="rId8"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2.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12.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2.png"/><Relationship Id="rId11" Type="http://schemas.openxmlformats.org/officeDocument/2006/relationships/image" Target="../media/image2.png"/><Relationship Id="rId10" Type="http://schemas.openxmlformats.org/officeDocument/2006/relationships/image" Target="../media/image46.png"/><Relationship Id="rId9" Type="http://schemas.openxmlformats.org/officeDocument/2006/relationships/image" Target="../media/image64.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55.png"/><Relationship Id="rId8"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8.png"/><Relationship Id="rId4" Type="http://schemas.openxmlformats.org/officeDocument/2006/relationships/image" Target="../media/image43.png"/><Relationship Id="rId11" Type="http://schemas.openxmlformats.org/officeDocument/2006/relationships/image" Target="../media/image49.png"/><Relationship Id="rId10" Type="http://schemas.openxmlformats.org/officeDocument/2006/relationships/image" Target="../media/image50.png"/><Relationship Id="rId12" Type="http://schemas.openxmlformats.org/officeDocument/2006/relationships/image" Target="../media/image2.png"/><Relationship Id="rId9"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52.png"/><Relationship Id="rId8"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0.png"/><Relationship Id="rId4" Type="http://schemas.openxmlformats.org/officeDocument/2006/relationships/image" Target="../media/image81.png"/><Relationship Id="rId9" Type="http://schemas.openxmlformats.org/officeDocument/2006/relationships/image" Target="../media/image4.png"/><Relationship Id="rId5" Type="http://schemas.openxmlformats.org/officeDocument/2006/relationships/image" Target="../media/image75.png"/><Relationship Id="rId6" Type="http://schemas.openxmlformats.org/officeDocument/2006/relationships/image" Target="../media/image2.png"/><Relationship Id="rId7" Type="http://schemas.openxmlformats.org/officeDocument/2006/relationships/image" Target="../media/image50.png"/><Relationship Id="rId8"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103" name="Shape 103"/>
        <p:cNvGrpSpPr/>
        <p:nvPr/>
      </p:nvGrpSpPr>
      <p:grpSpPr>
        <a:xfrm>
          <a:off x="0" y="0"/>
          <a:ext cx="0" cy="0"/>
          <a:chOff x="0" y="0"/>
          <a:chExt cx="0" cy="0"/>
        </a:xfrm>
      </p:grpSpPr>
      <p:pic>
        <p:nvPicPr>
          <p:cNvPr id="104" name="Google Shape;104;p11"/>
          <p:cNvPicPr preferRelativeResize="0"/>
          <p:nvPr/>
        </p:nvPicPr>
        <p:blipFill>
          <a:blip r:embed="rId3">
            <a:alphaModFix/>
          </a:blip>
          <a:stretch>
            <a:fillRect/>
          </a:stretch>
        </p:blipFill>
        <p:spPr>
          <a:xfrm>
            <a:off x="-12984175" y="-16094025"/>
            <a:ext cx="30425976" cy="33447393"/>
          </a:xfrm>
          <a:prstGeom prst="rect">
            <a:avLst/>
          </a:prstGeom>
          <a:noFill/>
          <a:ln>
            <a:noFill/>
          </a:ln>
        </p:spPr>
      </p:pic>
      <p:pic>
        <p:nvPicPr>
          <p:cNvPr id="105" name="Google Shape;105;p11"/>
          <p:cNvPicPr preferRelativeResize="0"/>
          <p:nvPr/>
        </p:nvPicPr>
        <p:blipFill>
          <a:blip r:embed="rId4">
            <a:alphaModFix/>
          </a:blip>
          <a:stretch>
            <a:fillRect/>
          </a:stretch>
        </p:blipFill>
        <p:spPr>
          <a:xfrm>
            <a:off x="7510313" y="-970026"/>
            <a:ext cx="5187875" cy="14943503"/>
          </a:xfrm>
          <a:prstGeom prst="rect">
            <a:avLst/>
          </a:prstGeom>
          <a:noFill/>
          <a:ln>
            <a:noFill/>
          </a:ln>
        </p:spPr>
      </p:pic>
      <p:pic>
        <p:nvPicPr>
          <p:cNvPr id="106" name="Google Shape;106;p11"/>
          <p:cNvPicPr preferRelativeResize="0"/>
          <p:nvPr/>
        </p:nvPicPr>
        <p:blipFill>
          <a:blip r:embed="rId5">
            <a:alphaModFix/>
          </a:blip>
          <a:stretch>
            <a:fillRect/>
          </a:stretch>
        </p:blipFill>
        <p:spPr>
          <a:xfrm>
            <a:off x="9909138" y="6571770"/>
            <a:ext cx="4952024" cy="4707925"/>
          </a:xfrm>
          <a:prstGeom prst="rect">
            <a:avLst/>
          </a:prstGeom>
          <a:noFill/>
          <a:ln>
            <a:noFill/>
          </a:ln>
        </p:spPr>
      </p:pic>
      <p:pic>
        <p:nvPicPr>
          <p:cNvPr id="107" name="Google Shape;107;p11"/>
          <p:cNvPicPr preferRelativeResize="0"/>
          <p:nvPr/>
        </p:nvPicPr>
        <p:blipFill>
          <a:blip r:embed="rId6">
            <a:alphaModFix/>
          </a:blip>
          <a:stretch>
            <a:fillRect/>
          </a:stretch>
        </p:blipFill>
        <p:spPr>
          <a:xfrm>
            <a:off x="9966450" y="1706525"/>
            <a:ext cx="8498498" cy="9373274"/>
          </a:xfrm>
          <a:prstGeom prst="rect">
            <a:avLst/>
          </a:prstGeom>
          <a:noFill/>
          <a:ln>
            <a:noFill/>
          </a:ln>
        </p:spPr>
      </p:pic>
      <p:grpSp>
        <p:nvGrpSpPr>
          <p:cNvPr id="108" name="Google Shape;108;p11"/>
          <p:cNvGrpSpPr/>
          <p:nvPr/>
        </p:nvGrpSpPr>
        <p:grpSpPr>
          <a:xfrm>
            <a:off x="940160" y="7873080"/>
            <a:ext cx="2183750" cy="880626"/>
            <a:chOff x="0" y="-28575"/>
            <a:chExt cx="716289" cy="288853"/>
          </a:xfrm>
        </p:grpSpPr>
        <p:sp>
          <p:nvSpPr>
            <p:cNvPr id="109" name="Google Shape;109;p11"/>
            <p:cNvSpPr/>
            <p:nvPr/>
          </p:nvSpPr>
          <p:spPr>
            <a:xfrm>
              <a:off x="0" y="0"/>
              <a:ext cx="716289" cy="260278"/>
            </a:xfrm>
            <a:custGeom>
              <a:rect b="b" l="l" r="r" t="t"/>
              <a:pathLst>
                <a:path extrusionOk="0" h="260278" w="716289">
                  <a:moveTo>
                    <a:pt x="130139" y="0"/>
                  </a:moveTo>
                  <a:lnTo>
                    <a:pt x="586150" y="0"/>
                  </a:lnTo>
                  <a:cubicBezTo>
                    <a:pt x="620665" y="0"/>
                    <a:pt x="653767" y="13711"/>
                    <a:pt x="678172" y="38117"/>
                  </a:cubicBezTo>
                  <a:cubicBezTo>
                    <a:pt x="702578" y="62523"/>
                    <a:pt x="716289" y="95624"/>
                    <a:pt x="716289" y="130139"/>
                  </a:cubicBezTo>
                  <a:lnTo>
                    <a:pt x="716289" y="130139"/>
                  </a:lnTo>
                  <a:cubicBezTo>
                    <a:pt x="716289" y="202013"/>
                    <a:pt x="658024" y="260278"/>
                    <a:pt x="586150" y="260278"/>
                  </a:cubicBezTo>
                  <a:lnTo>
                    <a:pt x="130139" y="260278"/>
                  </a:lnTo>
                  <a:cubicBezTo>
                    <a:pt x="58265" y="260278"/>
                    <a:pt x="0" y="202013"/>
                    <a:pt x="0" y="130139"/>
                  </a:cubicBezTo>
                  <a:lnTo>
                    <a:pt x="0" y="130139"/>
                  </a:lnTo>
                  <a:cubicBezTo>
                    <a:pt x="0" y="58265"/>
                    <a:pt x="58265" y="0"/>
                    <a:pt x="130139"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txBox="1"/>
            <p:nvPr/>
          </p:nvSpPr>
          <p:spPr>
            <a:xfrm>
              <a:off x="0" y="-28575"/>
              <a:ext cx="716289" cy="28885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 name="Google Shape;111;p11"/>
          <p:cNvGrpSpPr/>
          <p:nvPr/>
        </p:nvGrpSpPr>
        <p:grpSpPr>
          <a:xfrm>
            <a:off x="838442" y="706593"/>
            <a:ext cx="964219" cy="535718"/>
            <a:chOff x="0" y="-28575"/>
            <a:chExt cx="253951" cy="141094"/>
          </a:xfrm>
        </p:grpSpPr>
        <p:sp>
          <p:nvSpPr>
            <p:cNvPr id="112" name="Google Shape;112;p11"/>
            <p:cNvSpPr/>
            <p:nvPr/>
          </p:nvSpPr>
          <p:spPr>
            <a:xfrm>
              <a:off x="0" y="0"/>
              <a:ext cx="253951" cy="112519"/>
            </a:xfrm>
            <a:custGeom>
              <a:rect b="b" l="l" r="r" t="t"/>
              <a:pathLst>
                <a:path extrusionOk="0" h="112519" w="253951">
                  <a:moveTo>
                    <a:pt x="56260" y="0"/>
                  </a:moveTo>
                  <a:lnTo>
                    <a:pt x="197691" y="0"/>
                  </a:lnTo>
                  <a:cubicBezTo>
                    <a:pt x="212612" y="0"/>
                    <a:pt x="226922" y="5927"/>
                    <a:pt x="237473" y="16478"/>
                  </a:cubicBezTo>
                  <a:cubicBezTo>
                    <a:pt x="248023" y="27029"/>
                    <a:pt x="253951" y="41339"/>
                    <a:pt x="253951" y="56260"/>
                  </a:cubicBezTo>
                  <a:lnTo>
                    <a:pt x="253951" y="56260"/>
                  </a:lnTo>
                  <a:cubicBezTo>
                    <a:pt x="253951" y="71181"/>
                    <a:pt x="248023" y="85491"/>
                    <a:pt x="237473" y="96041"/>
                  </a:cubicBezTo>
                  <a:cubicBezTo>
                    <a:pt x="226922" y="106592"/>
                    <a:pt x="212612" y="112519"/>
                    <a:pt x="197691" y="112519"/>
                  </a:cubicBezTo>
                  <a:lnTo>
                    <a:pt x="56260" y="112519"/>
                  </a:lnTo>
                  <a:cubicBezTo>
                    <a:pt x="41339" y="112519"/>
                    <a:pt x="27029" y="106592"/>
                    <a:pt x="16478" y="96041"/>
                  </a:cubicBezTo>
                  <a:cubicBezTo>
                    <a:pt x="5927" y="85491"/>
                    <a:pt x="0" y="71181"/>
                    <a:pt x="0" y="56260"/>
                  </a:cubicBezTo>
                  <a:lnTo>
                    <a:pt x="0" y="56260"/>
                  </a:lnTo>
                  <a:cubicBezTo>
                    <a:pt x="0" y="41339"/>
                    <a:pt x="5927" y="27029"/>
                    <a:pt x="16478" y="16478"/>
                  </a:cubicBezTo>
                  <a:cubicBezTo>
                    <a:pt x="27029" y="5927"/>
                    <a:pt x="41339" y="0"/>
                    <a:pt x="56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txBox="1"/>
            <p:nvPr/>
          </p:nvSpPr>
          <p:spPr>
            <a:xfrm>
              <a:off x="0" y="-28575"/>
              <a:ext cx="253951" cy="14109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 name="Google Shape;114;p11"/>
          <p:cNvSpPr txBox="1"/>
          <p:nvPr/>
        </p:nvSpPr>
        <p:spPr>
          <a:xfrm>
            <a:off x="7091278" y="885825"/>
            <a:ext cx="1135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115" name="Google Shape;115;p11"/>
          <p:cNvSpPr txBox="1"/>
          <p:nvPr/>
        </p:nvSpPr>
        <p:spPr>
          <a:xfrm>
            <a:off x="940160" y="2053783"/>
            <a:ext cx="7727400" cy="463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29" u="none" cap="none" strike="noStrike">
                <a:solidFill>
                  <a:srgbClr val="007074"/>
                </a:solidFill>
                <a:latin typeface="Archivo Black"/>
                <a:ea typeface="Archivo Black"/>
                <a:cs typeface="Archivo Black"/>
                <a:sym typeface="Archivo Black"/>
              </a:rPr>
              <a:t>EFFECTS OF DRUGS AND ALCOHOL ON THE BRAIN </a:t>
            </a:r>
            <a:endParaRPr/>
          </a:p>
        </p:txBody>
      </p:sp>
      <p:sp>
        <p:nvSpPr>
          <p:cNvPr id="116" name="Google Shape;116;p11"/>
          <p:cNvSpPr txBox="1"/>
          <p:nvPr/>
        </p:nvSpPr>
        <p:spPr>
          <a:xfrm>
            <a:off x="4985224" y="885825"/>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117" name="Google Shape;117;p11"/>
          <p:cNvSpPr txBox="1"/>
          <p:nvPr/>
        </p:nvSpPr>
        <p:spPr>
          <a:xfrm>
            <a:off x="2966112" y="885825"/>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118" name="Google Shape;118;p11"/>
          <p:cNvSpPr txBox="1"/>
          <p:nvPr/>
        </p:nvSpPr>
        <p:spPr>
          <a:xfrm>
            <a:off x="1028700" y="885825"/>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119" name="Google Shape;119;p11"/>
          <p:cNvSpPr txBox="1"/>
          <p:nvPr/>
        </p:nvSpPr>
        <p:spPr>
          <a:xfrm>
            <a:off x="1216576" y="8091979"/>
            <a:ext cx="1546800" cy="5190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3372" u="none" cap="none" strike="noStrike">
                <a:solidFill>
                  <a:srgbClr val="FFFFFF"/>
                </a:solidFill>
                <a:latin typeface="Arimo"/>
                <a:ea typeface="Arimo"/>
                <a:cs typeface="Arimo"/>
                <a:sym typeface="Arimo"/>
              </a:rPr>
              <a:t>SLIDES</a:t>
            </a:r>
            <a:endParaRPr/>
          </a:p>
        </p:txBody>
      </p:sp>
      <p:sp>
        <p:nvSpPr>
          <p:cNvPr id="120" name="Google Shape;120;p11"/>
          <p:cNvSpPr txBox="1"/>
          <p:nvPr/>
        </p:nvSpPr>
        <p:spPr>
          <a:xfrm>
            <a:off x="992563" y="6806271"/>
            <a:ext cx="5676906" cy="81661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Exploring the neurological impact: A comprehensive study on the short-term and long-term effects of drugs and alcohol on brain functionality and cognitive health.</a:t>
            </a:r>
            <a:endParaRPr/>
          </a:p>
        </p:txBody>
      </p:sp>
      <p:pic>
        <p:nvPicPr>
          <p:cNvPr id="121" name="Google Shape;121;p11"/>
          <p:cNvPicPr preferRelativeResize="0"/>
          <p:nvPr/>
        </p:nvPicPr>
        <p:blipFill>
          <a:blip r:embed="rId7">
            <a:alphaModFix/>
          </a:blip>
          <a:stretch>
            <a:fillRect/>
          </a:stretch>
        </p:blipFill>
        <p:spPr>
          <a:xfrm>
            <a:off x="5076421" y="8681610"/>
            <a:ext cx="1350875" cy="716661"/>
          </a:xfrm>
          <a:prstGeom prst="rect">
            <a:avLst/>
          </a:prstGeom>
          <a:noFill/>
          <a:ln>
            <a:noFill/>
          </a:ln>
        </p:spPr>
      </p:pic>
      <p:pic>
        <p:nvPicPr>
          <p:cNvPr id="122" name="Google Shape;122;p11"/>
          <p:cNvPicPr preferRelativeResize="0"/>
          <p:nvPr/>
        </p:nvPicPr>
        <p:blipFill>
          <a:blip r:embed="rId8">
            <a:alphaModFix/>
          </a:blip>
          <a:stretch>
            <a:fillRect/>
          </a:stretch>
        </p:blipFill>
        <p:spPr>
          <a:xfrm>
            <a:off x="9052400" y="6261462"/>
            <a:ext cx="529200" cy="480538"/>
          </a:xfrm>
          <a:prstGeom prst="rect">
            <a:avLst/>
          </a:prstGeom>
          <a:noFill/>
          <a:ln>
            <a:noFill/>
          </a:ln>
        </p:spPr>
      </p:pic>
      <p:pic>
        <p:nvPicPr>
          <p:cNvPr id="123" name="Google Shape;123;p11"/>
          <p:cNvPicPr preferRelativeResize="0"/>
          <p:nvPr/>
        </p:nvPicPr>
        <p:blipFill>
          <a:blip r:embed="rId9">
            <a:alphaModFix/>
          </a:blip>
          <a:stretch>
            <a:fillRect/>
          </a:stretch>
        </p:blipFill>
        <p:spPr>
          <a:xfrm>
            <a:off x="12377076" y="880138"/>
            <a:ext cx="541399" cy="495739"/>
          </a:xfrm>
          <a:prstGeom prst="rect">
            <a:avLst/>
          </a:prstGeom>
          <a:noFill/>
          <a:ln>
            <a:noFill/>
          </a:ln>
        </p:spPr>
      </p:pic>
      <p:pic>
        <p:nvPicPr>
          <p:cNvPr id="124" name="Google Shape;124;p11"/>
          <p:cNvPicPr preferRelativeResize="0"/>
          <p:nvPr/>
        </p:nvPicPr>
        <p:blipFill>
          <a:blip r:embed="rId10">
            <a:alphaModFix/>
          </a:blip>
          <a:stretch>
            <a:fillRect/>
          </a:stretch>
        </p:blipFill>
        <p:spPr>
          <a:xfrm>
            <a:off x="17963863" y="4843514"/>
            <a:ext cx="665425" cy="5999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395" name="Shape 395"/>
        <p:cNvGrpSpPr/>
        <p:nvPr/>
      </p:nvGrpSpPr>
      <p:grpSpPr>
        <a:xfrm>
          <a:off x="0" y="0"/>
          <a:ext cx="0" cy="0"/>
          <a:chOff x="0" y="0"/>
          <a:chExt cx="0" cy="0"/>
        </a:xfrm>
      </p:grpSpPr>
      <p:sp>
        <p:nvSpPr>
          <p:cNvPr id="396" name="Google Shape;396;p20"/>
          <p:cNvSpPr txBox="1"/>
          <p:nvPr/>
        </p:nvSpPr>
        <p:spPr>
          <a:xfrm>
            <a:off x="1028700" y="1672273"/>
            <a:ext cx="114438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MARKET RESEARCH</a:t>
            </a:r>
            <a:endParaRPr/>
          </a:p>
        </p:txBody>
      </p:sp>
      <p:pic>
        <p:nvPicPr>
          <p:cNvPr id="397" name="Google Shape;397;p20"/>
          <p:cNvPicPr preferRelativeResize="0"/>
          <p:nvPr/>
        </p:nvPicPr>
        <p:blipFill rotWithShape="1">
          <a:blip r:embed="rId3">
            <a:alphaModFix/>
          </a:blip>
          <a:srcRect b="0" l="0" r="0" t="0"/>
          <a:stretch/>
        </p:blipFill>
        <p:spPr>
          <a:xfrm>
            <a:off x="873303" y="3630482"/>
            <a:ext cx="3849673" cy="3849673"/>
          </a:xfrm>
          <a:prstGeom prst="rect">
            <a:avLst/>
          </a:prstGeom>
          <a:noFill/>
          <a:ln>
            <a:noFill/>
          </a:ln>
        </p:spPr>
      </p:pic>
      <p:sp>
        <p:nvSpPr>
          <p:cNvPr id="398" name="Google Shape;398;p20"/>
          <p:cNvSpPr txBox="1"/>
          <p:nvPr/>
        </p:nvSpPr>
        <p:spPr>
          <a:xfrm>
            <a:off x="1194109" y="7702274"/>
            <a:ext cx="3033749" cy="83439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the featured statistic.</a:t>
            </a:r>
            <a:endParaRPr/>
          </a:p>
        </p:txBody>
      </p:sp>
      <p:sp>
        <p:nvSpPr>
          <p:cNvPr id="399" name="Google Shape;399;p20"/>
          <p:cNvSpPr txBox="1"/>
          <p:nvPr/>
        </p:nvSpPr>
        <p:spPr>
          <a:xfrm>
            <a:off x="13066108" y="7702274"/>
            <a:ext cx="3373469" cy="83439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the featured statistic.</a:t>
            </a:r>
            <a:endParaRPr/>
          </a:p>
        </p:txBody>
      </p:sp>
      <p:sp>
        <p:nvSpPr>
          <p:cNvPr id="400" name="Google Shape;400;p20"/>
          <p:cNvSpPr txBox="1"/>
          <p:nvPr/>
        </p:nvSpPr>
        <p:spPr>
          <a:xfrm>
            <a:off x="7158914" y="7702274"/>
            <a:ext cx="3373469" cy="83439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the featured statistic.</a:t>
            </a:r>
            <a:endParaRPr/>
          </a:p>
        </p:txBody>
      </p:sp>
      <p:pic>
        <p:nvPicPr>
          <p:cNvPr id="401" name="Google Shape;401;p20"/>
          <p:cNvPicPr preferRelativeResize="0"/>
          <p:nvPr/>
        </p:nvPicPr>
        <p:blipFill rotWithShape="1">
          <a:blip r:embed="rId4">
            <a:alphaModFix/>
          </a:blip>
          <a:srcRect b="0" l="0" r="0" t="0"/>
          <a:stretch/>
        </p:blipFill>
        <p:spPr>
          <a:xfrm>
            <a:off x="6850655" y="3630482"/>
            <a:ext cx="3849673" cy="3849673"/>
          </a:xfrm>
          <a:prstGeom prst="rect">
            <a:avLst/>
          </a:prstGeom>
          <a:noFill/>
          <a:ln>
            <a:noFill/>
          </a:ln>
        </p:spPr>
      </p:pic>
      <p:pic>
        <p:nvPicPr>
          <p:cNvPr id="402" name="Google Shape;402;p20"/>
          <p:cNvPicPr preferRelativeResize="0"/>
          <p:nvPr/>
        </p:nvPicPr>
        <p:blipFill rotWithShape="1">
          <a:blip r:embed="rId5">
            <a:alphaModFix/>
          </a:blip>
          <a:srcRect b="0" l="0" r="0" t="0"/>
          <a:stretch/>
        </p:blipFill>
        <p:spPr>
          <a:xfrm>
            <a:off x="12828006" y="3630482"/>
            <a:ext cx="3849673" cy="3849673"/>
          </a:xfrm>
          <a:prstGeom prst="rect">
            <a:avLst/>
          </a:prstGeom>
          <a:noFill/>
          <a:ln>
            <a:noFill/>
          </a:ln>
        </p:spPr>
      </p:pic>
      <p:sp>
        <p:nvSpPr>
          <p:cNvPr id="403" name="Google Shape;403;p20"/>
          <p:cNvSpPr txBox="1"/>
          <p:nvPr/>
        </p:nvSpPr>
        <p:spPr>
          <a:xfrm>
            <a:off x="1028700" y="2783523"/>
            <a:ext cx="12322393"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the featured statistic.</a:t>
            </a:r>
            <a:endParaRPr/>
          </a:p>
        </p:txBody>
      </p:sp>
      <p:sp>
        <p:nvSpPr>
          <p:cNvPr id="404" name="Google Shape;404;p20"/>
          <p:cNvSpPr/>
          <p:nvPr/>
        </p:nvSpPr>
        <p:spPr>
          <a:xfrm rot="-9629403">
            <a:off x="12923424" y="-5097333"/>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txBox="1"/>
          <p:nvPr/>
        </p:nvSpPr>
        <p:spPr>
          <a:xfrm>
            <a:off x="16357926" y="742100"/>
            <a:ext cx="10551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406" name="Google Shape;406;p20"/>
          <p:cNvSpPr txBox="1"/>
          <p:nvPr/>
        </p:nvSpPr>
        <p:spPr>
          <a:xfrm>
            <a:off x="13967550"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407" name="Google Shape;407;p20"/>
          <p:cNvSpPr txBox="1"/>
          <p:nvPr/>
        </p:nvSpPr>
        <p:spPr>
          <a:xfrm>
            <a:off x="11664098" y="74209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408" name="Google Shape;408;p20"/>
          <p:cNvSpPr txBox="1"/>
          <p:nvPr/>
        </p:nvSpPr>
        <p:spPr>
          <a:xfrm>
            <a:off x="9442351" y="74209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409" name="Google Shape;409;p20"/>
          <p:cNvSpPr/>
          <p:nvPr/>
        </p:nvSpPr>
        <p:spPr>
          <a:xfrm rot="1928025">
            <a:off x="-4003978" y="6853794"/>
            <a:ext cx="6276450" cy="5246370"/>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20"/>
          <p:cNvPicPr preferRelativeResize="0"/>
          <p:nvPr/>
        </p:nvPicPr>
        <p:blipFill>
          <a:blip r:embed="rId6">
            <a:alphaModFix/>
          </a:blip>
          <a:stretch>
            <a:fillRect/>
          </a:stretch>
        </p:blipFill>
        <p:spPr>
          <a:xfrm>
            <a:off x="15961175" y="-1432984"/>
            <a:ext cx="5274288" cy="6215679"/>
          </a:xfrm>
          <a:prstGeom prst="rect">
            <a:avLst/>
          </a:prstGeom>
          <a:noFill/>
          <a:ln>
            <a:noFill/>
          </a:ln>
        </p:spPr>
      </p:pic>
      <p:pic>
        <p:nvPicPr>
          <p:cNvPr id="411" name="Google Shape;411;p20"/>
          <p:cNvPicPr preferRelativeResize="0"/>
          <p:nvPr/>
        </p:nvPicPr>
        <p:blipFill>
          <a:blip r:embed="rId7">
            <a:alphaModFix/>
          </a:blip>
          <a:stretch>
            <a:fillRect/>
          </a:stretch>
        </p:blipFill>
        <p:spPr>
          <a:xfrm>
            <a:off x="-3314621" y="4422384"/>
            <a:ext cx="5814401" cy="6573804"/>
          </a:xfrm>
          <a:prstGeom prst="rect">
            <a:avLst/>
          </a:prstGeom>
          <a:noFill/>
          <a:ln>
            <a:noFill/>
          </a:ln>
        </p:spPr>
      </p:pic>
      <p:pic>
        <p:nvPicPr>
          <p:cNvPr id="412" name="Google Shape;412;p20"/>
          <p:cNvPicPr preferRelativeResize="0"/>
          <p:nvPr/>
        </p:nvPicPr>
        <p:blipFill>
          <a:blip r:embed="rId8">
            <a:alphaModFix/>
          </a:blip>
          <a:stretch>
            <a:fillRect/>
          </a:stretch>
        </p:blipFill>
        <p:spPr>
          <a:xfrm>
            <a:off x="13693575" y="2005251"/>
            <a:ext cx="665400" cy="593074"/>
          </a:xfrm>
          <a:prstGeom prst="rect">
            <a:avLst/>
          </a:prstGeom>
          <a:noFill/>
          <a:ln>
            <a:noFill/>
          </a:ln>
        </p:spPr>
      </p:pic>
      <p:pic>
        <p:nvPicPr>
          <p:cNvPr id="413" name="Google Shape;413;p20"/>
          <p:cNvPicPr preferRelativeResize="0"/>
          <p:nvPr/>
        </p:nvPicPr>
        <p:blipFill>
          <a:blip r:embed="rId9">
            <a:alphaModFix/>
          </a:blip>
          <a:stretch>
            <a:fillRect/>
          </a:stretch>
        </p:blipFill>
        <p:spPr>
          <a:xfrm>
            <a:off x="11168800" y="8536663"/>
            <a:ext cx="495300" cy="457200"/>
          </a:xfrm>
          <a:prstGeom prst="rect">
            <a:avLst/>
          </a:prstGeom>
          <a:noFill/>
          <a:ln>
            <a:noFill/>
          </a:ln>
        </p:spPr>
      </p:pic>
      <p:pic>
        <p:nvPicPr>
          <p:cNvPr id="414" name="Google Shape;414;p20"/>
          <p:cNvPicPr preferRelativeResize="0"/>
          <p:nvPr/>
        </p:nvPicPr>
        <p:blipFill>
          <a:blip r:embed="rId10">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418" name="Shape 418"/>
        <p:cNvGrpSpPr/>
        <p:nvPr/>
      </p:nvGrpSpPr>
      <p:grpSpPr>
        <a:xfrm>
          <a:off x="0" y="0"/>
          <a:ext cx="0" cy="0"/>
          <a:chOff x="0" y="0"/>
          <a:chExt cx="0" cy="0"/>
        </a:xfrm>
      </p:grpSpPr>
      <p:sp>
        <p:nvSpPr>
          <p:cNvPr id="419" name="Google Shape;419;p21"/>
          <p:cNvSpPr/>
          <p:nvPr/>
        </p:nvSpPr>
        <p:spPr>
          <a:xfrm rot="6980335">
            <a:off x="-7403596" y="-3032236"/>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21"/>
          <p:cNvGrpSpPr/>
          <p:nvPr/>
        </p:nvGrpSpPr>
        <p:grpSpPr>
          <a:xfrm rot="-5400000">
            <a:off x="3241633" y="-428976"/>
            <a:ext cx="2801347" cy="7415226"/>
            <a:chOff x="0" y="-28575"/>
            <a:chExt cx="851523" cy="2254000"/>
          </a:xfrm>
        </p:grpSpPr>
        <p:sp>
          <p:nvSpPr>
            <p:cNvPr id="421" name="Google Shape;421;p21"/>
            <p:cNvSpPr/>
            <p:nvPr/>
          </p:nvSpPr>
          <p:spPr>
            <a:xfrm>
              <a:off x="0" y="0"/>
              <a:ext cx="851523" cy="2225425"/>
            </a:xfrm>
            <a:custGeom>
              <a:rect b="b" l="l" r="r" t="t"/>
              <a:pathLst>
                <a:path extrusionOk="0" h="2225425" w="851523">
                  <a:moveTo>
                    <a:pt x="283994" y="2206356"/>
                  </a:moveTo>
                  <a:cubicBezTo>
                    <a:pt x="327650" y="2217870"/>
                    <a:pt x="377280" y="2225425"/>
                    <a:pt x="425991" y="2225425"/>
                  </a:cubicBezTo>
                  <a:cubicBezTo>
                    <a:pt x="474703" y="2225425"/>
                    <a:pt x="521576" y="2218948"/>
                    <a:pt x="564771" y="2207434"/>
                  </a:cubicBezTo>
                  <a:cubicBezTo>
                    <a:pt x="565691" y="2207075"/>
                    <a:pt x="566610" y="2207075"/>
                    <a:pt x="567529" y="2206716"/>
                  </a:cubicBezTo>
                  <a:cubicBezTo>
                    <a:pt x="729746" y="2160660"/>
                    <a:pt x="849226" y="2039046"/>
                    <a:pt x="851523" y="1865545"/>
                  </a:cubicBezTo>
                  <a:lnTo>
                    <a:pt x="851523" y="0"/>
                  </a:lnTo>
                  <a:lnTo>
                    <a:pt x="0" y="0"/>
                  </a:lnTo>
                  <a:lnTo>
                    <a:pt x="0" y="1864160"/>
                  </a:lnTo>
                  <a:cubicBezTo>
                    <a:pt x="2298" y="2039765"/>
                    <a:pt x="119939" y="2161380"/>
                    <a:pt x="283994" y="2206356"/>
                  </a:cubicBezTo>
                  <a:close/>
                </a:path>
              </a:pathLst>
            </a:custGeom>
            <a:solidFill>
              <a:srgbClr val="00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txBox="1"/>
            <p:nvPr/>
          </p:nvSpPr>
          <p:spPr>
            <a:xfrm>
              <a:off x="0" y="-28575"/>
              <a:ext cx="851523" cy="21270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3" name="Google Shape;423;p21"/>
          <p:cNvGrpSpPr/>
          <p:nvPr/>
        </p:nvGrpSpPr>
        <p:grpSpPr>
          <a:xfrm rot="-5400000">
            <a:off x="3241633" y="3162668"/>
            <a:ext cx="2801347" cy="7415226"/>
            <a:chOff x="0" y="-28575"/>
            <a:chExt cx="851523" cy="2254000"/>
          </a:xfrm>
        </p:grpSpPr>
        <p:sp>
          <p:nvSpPr>
            <p:cNvPr id="424" name="Google Shape;424;p21"/>
            <p:cNvSpPr/>
            <p:nvPr/>
          </p:nvSpPr>
          <p:spPr>
            <a:xfrm>
              <a:off x="0" y="0"/>
              <a:ext cx="851523" cy="2225425"/>
            </a:xfrm>
            <a:custGeom>
              <a:rect b="b" l="l" r="r" t="t"/>
              <a:pathLst>
                <a:path extrusionOk="0" h="2225425" w="851523">
                  <a:moveTo>
                    <a:pt x="283994" y="2206356"/>
                  </a:moveTo>
                  <a:cubicBezTo>
                    <a:pt x="327650" y="2217870"/>
                    <a:pt x="377280" y="2225425"/>
                    <a:pt x="425991" y="2225425"/>
                  </a:cubicBezTo>
                  <a:cubicBezTo>
                    <a:pt x="474703" y="2225425"/>
                    <a:pt x="521576" y="2218948"/>
                    <a:pt x="564771" y="2207434"/>
                  </a:cubicBezTo>
                  <a:cubicBezTo>
                    <a:pt x="565691" y="2207075"/>
                    <a:pt x="566610" y="2207075"/>
                    <a:pt x="567529" y="2206716"/>
                  </a:cubicBezTo>
                  <a:cubicBezTo>
                    <a:pt x="729746" y="2160660"/>
                    <a:pt x="849226" y="2039046"/>
                    <a:pt x="851523" y="1865545"/>
                  </a:cubicBezTo>
                  <a:lnTo>
                    <a:pt x="851523" y="0"/>
                  </a:lnTo>
                  <a:lnTo>
                    <a:pt x="0" y="0"/>
                  </a:lnTo>
                  <a:lnTo>
                    <a:pt x="0" y="1864160"/>
                  </a:lnTo>
                  <a:cubicBezTo>
                    <a:pt x="2298" y="2039765"/>
                    <a:pt x="119939" y="2161380"/>
                    <a:pt x="283994" y="2206356"/>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txBox="1"/>
            <p:nvPr/>
          </p:nvSpPr>
          <p:spPr>
            <a:xfrm>
              <a:off x="0" y="-28575"/>
              <a:ext cx="851523" cy="21270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p21"/>
          <p:cNvGrpSpPr/>
          <p:nvPr/>
        </p:nvGrpSpPr>
        <p:grpSpPr>
          <a:xfrm rot="5400000">
            <a:off x="12245019" y="-522648"/>
            <a:ext cx="2801347" cy="7415226"/>
            <a:chOff x="0" y="-28575"/>
            <a:chExt cx="851523" cy="2254000"/>
          </a:xfrm>
        </p:grpSpPr>
        <p:sp>
          <p:nvSpPr>
            <p:cNvPr id="427" name="Google Shape;427;p21"/>
            <p:cNvSpPr/>
            <p:nvPr/>
          </p:nvSpPr>
          <p:spPr>
            <a:xfrm>
              <a:off x="0" y="0"/>
              <a:ext cx="851523" cy="2225425"/>
            </a:xfrm>
            <a:custGeom>
              <a:rect b="b" l="l" r="r" t="t"/>
              <a:pathLst>
                <a:path extrusionOk="0" h="2225425" w="851523">
                  <a:moveTo>
                    <a:pt x="283994" y="2206356"/>
                  </a:moveTo>
                  <a:cubicBezTo>
                    <a:pt x="327650" y="2217870"/>
                    <a:pt x="377280" y="2225425"/>
                    <a:pt x="425991" y="2225425"/>
                  </a:cubicBezTo>
                  <a:cubicBezTo>
                    <a:pt x="474703" y="2225425"/>
                    <a:pt x="521576" y="2218948"/>
                    <a:pt x="564771" y="2207434"/>
                  </a:cubicBezTo>
                  <a:cubicBezTo>
                    <a:pt x="565691" y="2207075"/>
                    <a:pt x="566610" y="2207075"/>
                    <a:pt x="567529" y="2206716"/>
                  </a:cubicBezTo>
                  <a:cubicBezTo>
                    <a:pt x="729746" y="2160660"/>
                    <a:pt x="849226" y="2039046"/>
                    <a:pt x="851523" y="1865545"/>
                  </a:cubicBezTo>
                  <a:lnTo>
                    <a:pt x="851523" y="0"/>
                  </a:lnTo>
                  <a:lnTo>
                    <a:pt x="0" y="0"/>
                  </a:lnTo>
                  <a:lnTo>
                    <a:pt x="0" y="1864160"/>
                  </a:lnTo>
                  <a:cubicBezTo>
                    <a:pt x="2298" y="2039765"/>
                    <a:pt x="119939" y="2161380"/>
                    <a:pt x="283994" y="2206356"/>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txBox="1"/>
            <p:nvPr/>
          </p:nvSpPr>
          <p:spPr>
            <a:xfrm>
              <a:off x="0" y="-28575"/>
              <a:ext cx="851523" cy="21270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9" name="Google Shape;429;p21"/>
          <p:cNvGrpSpPr/>
          <p:nvPr/>
        </p:nvGrpSpPr>
        <p:grpSpPr>
          <a:xfrm rot="5400000">
            <a:off x="12245019" y="3148222"/>
            <a:ext cx="2801347" cy="7415226"/>
            <a:chOff x="0" y="-28575"/>
            <a:chExt cx="851523" cy="2254000"/>
          </a:xfrm>
        </p:grpSpPr>
        <p:sp>
          <p:nvSpPr>
            <p:cNvPr id="430" name="Google Shape;430;p21"/>
            <p:cNvSpPr/>
            <p:nvPr/>
          </p:nvSpPr>
          <p:spPr>
            <a:xfrm>
              <a:off x="0" y="0"/>
              <a:ext cx="851523" cy="2225425"/>
            </a:xfrm>
            <a:custGeom>
              <a:rect b="b" l="l" r="r" t="t"/>
              <a:pathLst>
                <a:path extrusionOk="0" h="2225425" w="851523">
                  <a:moveTo>
                    <a:pt x="283994" y="2206356"/>
                  </a:moveTo>
                  <a:cubicBezTo>
                    <a:pt x="327650" y="2217870"/>
                    <a:pt x="377280" y="2225425"/>
                    <a:pt x="425991" y="2225425"/>
                  </a:cubicBezTo>
                  <a:cubicBezTo>
                    <a:pt x="474703" y="2225425"/>
                    <a:pt x="521576" y="2218948"/>
                    <a:pt x="564771" y="2207434"/>
                  </a:cubicBezTo>
                  <a:cubicBezTo>
                    <a:pt x="565691" y="2207075"/>
                    <a:pt x="566610" y="2207075"/>
                    <a:pt x="567529" y="2206716"/>
                  </a:cubicBezTo>
                  <a:cubicBezTo>
                    <a:pt x="729746" y="2160660"/>
                    <a:pt x="849226" y="2039046"/>
                    <a:pt x="851523" y="1865545"/>
                  </a:cubicBezTo>
                  <a:lnTo>
                    <a:pt x="851523" y="0"/>
                  </a:lnTo>
                  <a:lnTo>
                    <a:pt x="0" y="0"/>
                  </a:lnTo>
                  <a:lnTo>
                    <a:pt x="0" y="1864160"/>
                  </a:lnTo>
                  <a:cubicBezTo>
                    <a:pt x="2298" y="2039765"/>
                    <a:pt x="119939" y="2161380"/>
                    <a:pt x="283994" y="2206356"/>
                  </a:cubicBezTo>
                  <a:close/>
                </a:path>
              </a:pathLst>
            </a:custGeom>
            <a:solidFill>
              <a:srgbClr val="00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txBox="1"/>
            <p:nvPr/>
          </p:nvSpPr>
          <p:spPr>
            <a:xfrm>
              <a:off x="0" y="-28575"/>
              <a:ext cx="851523" cy="21270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2" name="Google Shape;432;p21"/>
          <p:cNvGrpSpPr/>
          <p:nvPr/>
        </p:nvGrpSpPr>
        <p:grpSpPr>
          <a:xfrm>
            <a:off x="5623510" y="2030491"/>
            <a:ext cx="2505868" cy="2496292"/>
            <a:chOff x="0" y="0"/>
            <a:chExt cx="761707" cy="758796"/>
          </a:xfrm>
        </p:grpSpPr>
        <p:sp>
          <p:nvSpPr>
            <p:cNvPr id="433" name="Google Shape;433;p21"/>
            <p:cNvSpPr/>
            <p:nvPr/>
          </p:nvSpPr>
          <p:spPr>
            <a:xfrm>
              <a:off x="0" y="0"/>
              <a:ext cx="761707" cy="758796"/>
            </a:xfrm>
            <a:custGeom>
              <a:rect b="b" l="l" r="r" t="t"/>
              <a:pathLst>
                <a:path extrusionOk="0" h="758796" w="761707">
                  <a:moveTo>
                    <a:pt x="380853" y="0"/>
                  </a:moveTo>
                  <a:cubicBezTo>
                    <a:pt x="170514" y="0"/>
                    <a:pt x="0" y="169862"/>
                    <a:pt x="0" y="379398"/>
                  </a:cubicBezTo>
                  <a:cubicBezTo>
                    <a:pt x="0" y="588934"/>
                    <a:pt x="170514" y="758796"/>
                    <a:pt x="380853" y="758796"/>
                  </a:cubicBezTo>
                  <a:cubicBezTo>
                    <a:pt x="591193" y="758796"/>
                    <a:pt x="761707" y="588934"/>
                    <a:pt x="761707" y="379398"/>
                  </a:cubicBezTo>
                  <a:cubicBezTo>
                    <a:pt x="761707" y="169862"/>
                    <a:pt x="591193" y="0"/>
                    <a:pt x="380853" y="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txBox="1"/>
            <p:nvPr/>
          </p:nvSpPr>
          <p:spPr>
            <a:xfrm>
              <a:off x="71410" y="42562"/>
              <a:ext cx="618887" cy="64509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5" name="Google Shape;435;p21"/>
          <p:cNvGrpSpPr/>
          <p:nvPr/>
        </p:nvGrpSpPr>
        <p:grpSpPr>
          <a:xfrm>
            <a:off x="5623510" y="5622135"/>
            <a:ext cx="2505868" cy="2496292"/>
            <a:chOff x="0" y="0"/>
            <a:chExt cx="761707" cy="758796"/>
          </a:xfrm>
        </p:grpSpPr>
        <p:sp>
          <p:nvSpPr>
            <p:cNvPr id="436" name="Google Shape;436;p21"/>
            <p:cNvSpPr/>
            <p:nvPr/>
          </p:nvSpPr>
          <p:spPr>
            <a:xfrm>
              <a:off x="0" y="0"/>
              <a:ext cx="761707" cy="758796"/>
            </a:xfrm>
            <a:custGeom>
              <a:rect b="b" l="l" r="r" t="t"/>
              <a:pathLst>
                <a:path extrusionOk="0" h="758796" w="761707">
                  <a:moveTo>
                    <a:pt x="380853" y="0"/>
                  </a:moveTo>
                  <a:cubicBezTo>
                    <a:pt x="170514" y="0"/>
                    <a:pt x="0" y="169862"/>
                    <a:pt x="0" y="379398"/>
                  </a:cubicBezTo>
                  <a:cubicBezTo>
                    <a:pt x="0" y="588934"/>
                    <a:pt x="170514" y="758796"/>
                    <a:pt x="380853" y="758796"/>
                  </a:cubicBezTo>
                  <a:cubicBezTo>
                    <a:pt x="591193" y="758796"/>
                    <a:pt x="761707" y="588934"/>
                    <a:pt x="761707" y="379398"/>
                  </a:cubicBezTo>
                  <a:cubicBezTo>
                    <a:pt x="761707" y="169862"/>
                    <a:pt x="591193" y="0"/>
                    <a:pt x="380853" y="0"/>
                  </a:cubicBezTo>
                  <a:close/>
                </a:path>
              </a:pathLst>
            </a:custGeom>
            <a:solidFill>
              <a:srgbClr val="FA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txBox="1"/>
            <p:nvPr/>
          </p:nvSpPr>
          <p:spPr>
            <a:xfrm>
              <a:off x="71410" y="42562"/>
              <a:ext cx="618887" cy="64509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8" name="Google Shape;438;p21"/>
          <p:cNvGrpSpPr/>
          <p:nvPr/>
        </p:nvGrpSpPr>
        <p:grpSpPr>
          <a:xfrm rot="10800000">
            <a:off x="10158622" y="1936819"/>
            <a:ext cx="2505868" cy="2496292"/>
            <a:chOff x="0" y="0"/>
            <a:chExt cx="761707" cy="758796"/>
          </a:xfrm>
        </p:grpSpPr>
        <p:sp>
          <p:nvSpPr>
            <p:cNvPr id="439" name="Google Shape;439;p21"/>
            <p:cNvSpPr/>
            <p:nvPr/>
          </p:nvSpPr>
          <p:spPr>
            <a:xfrm>
              <a:off x="0" y="0"/>
              <a:ext cx="761707" cy="758796"/>
            </a:xfrm>
            <a:custGeom>
              <a:rect b="b" l="l" r="r" t="t"/>
              <a:pathLst>
                <a:path extrusionOk="0" h="758796" w="761707">
                  <a:moveTo>
                    <a:pt x="380853" y="0"/>
                  </a:moveTo>
                  <a:cubicBezTo>
                    <a:pt x="170514" y="0"/>
                    <a:pt x="0" y="169862"/>
                    <a:pt x="0" y="379398"/>
                  </a:cubicBezTo>
                  <a:cubicBezTo>
                    <a:pt x="0" y="588934"/>
                    <a:pt x="170514" y="758796"/>
                    <a:pt x="380853" y="758796"/>
                  </a:cubicBezTo>
                  <a:cubicBezTo>
                    <a:pt x="591193" y="758796"/>
                    <a:pt x="761707" y="588934"/>
                    <a:pt x="761707" y="379398"/>
                  </a:cubicBezTo>
                  <a:cubicBezTo>
                    <a:pt x="761707" y="169862"/>
                    <a:pt x="591193" y="0"/>
                    <a:pt x="380853" y="0"/>
                  </a:cubicBezTo>
                  <a:close/>
                </a:path>
              </a:pathLst>
            </a:custGeom>
            <a:solidFill>
              <a:srgbClr val="FA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txBox="1"/>
            <p:nvPr/>
          </p:nvSpPr>
          <p:spPr>
            <a:xfrm>
              <a:off x="71410" y="42562"/>
              <a:ext cx="618887" cy="64509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1" name="Google Shape;441;p21"/>
          <p:cNvGrpSpPr/>
          <p:nvPr/>
        </p:nvGrpSpPr>
        <p:grpSpPr>
          <a:xfrm rot="10800000">
            <a:off x="10158622" y="5607689"/>
            <a:ext cx="2505868" cy="2496292"/>
            <a:chOff x="0" y="0"/>
            <a:chExt cx="761707" cy="758796"/>
          </a:xfrm>
        </p:grpSpPr>
        <p:sp>
          <p:nvSpPr>
            <p:cNvPr id="442" name="Google Shape;442;p21"/>
            <p:cNvSpPr/>
            <p:nvPr/>
          </p:nvSpPr>
          <p:spPr>
            <a:xfrm>
              <a:off x="0" y="0"/>
              <a:ext cx="761707" cy="758796"/>
            </a:xfrm>
            <a:custGeom>
              <a:rect b="b" l="l" r="r" t="t"/>
              <a:pathLst>
                <a:path extrusionOk="0" h="758796" w="761707">
                  <a:moveTo>
                    <a:pt x="380853" y="0"/>
                  </a:moveTo>
                  <a:cubicBezTo>
                    <a:pt x="170514" y="0"/>
                    <a:pt x="0" y="169862"/>
                    <a:pt x="0" y="379398"/>
                  </a:cubicBezTo>
                  <a:cubicBezTo>
                    <a:pt x="0" y="588934"/>
                    <a:pt x="170514" y="758796"/>
                    <a:pt x="380853" y="758796"/>
                  </a:cubicBezTo>
                  <a:cubicBezTo>
                    <a:pt x="591193" y="758796"/>
                    <a:pt x="761707" y="588934"/>
                    <a:pt x="761707" y="379398"/>
                  </a:cubicBezTo>
                  <a:cubicBezTo>
                    <a:pt x="761707" y="169862"/>
                    <a:pt x="591193" y="0"/>
                    <a:pt x="380853" y="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txBox="1"/>
            <p:nvPr/>
          </p:nvSpPr>
          <p:spPr>
            <a:xfrm>
              <a:off x="71410" y="42562"/>
              <a:ext cx="618887" cy="64509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4" name="Google Shape;444;p21"/>
          <p:cNvSpPr txBox="1"/>
          <p:nvPr/>
        </p:nvSpPr>
        <p:spPr>
          <a:xfrm>
            <a:off x="7944277" y="771525"/>
            <a:ext cx="12981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445" name="Google Shape;445;p21"/>
          <p:cNvSpPr txBox="1"/>
          <p:nvPr/>
        </p:nvSpPr>
        <p:spPr>
          <a:xfrm>
            <a:off x="5553899" y="771525"/>
            <a:ext cx="1003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446" name="Google Shape;446;p21"/>
          <p:cNvSpPr txBox="1"/>
          <p:nvPr/>
        </p:nvSpPr>
        <p:spPr>
          <a:xfrm>
            <a:off x="3250448" y="77152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447" name="Google Shape;447;p21"/>
          <p:cNvSpPr txBox="1"/>
          <p:nvPr/>
        </p:nvSpPr>
        <p:spPr>
          <a:xfrm>
            <a:off x="1028700" y="77152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448" name="Google Shape;448;p21"/>
          <p:cNvSpPr txBox="1"/>
          <p:nvPr/>
        </p:nvSpPr>
        <p:spPr>
          <a:xfrm>
            <a:off x="6192624" y="2090667"/>
            <a:ext cx="1367700" cy="236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5360" u="none" cap="none" strike="noStrike">
                <a:solidFill>
                  <a:srgbClr val="FFFFFF"/>
                </a:solidFill>
                <a:latin typeface="Archivo Black"/>
                <a:ea typeface="Archivo Black"/>
                <a:cs typeface="Archivo Black"/>
                <a:sym typeface="Archivo Black"/>
              </a:rPr>
              <a:t>S </a:t>
            </a:r>
            <a:endParaRPr/>
          </a:p>
        </p:txBody>
      </p:sp>
      <p:sp>
        <p:nvSpPr>
          <p:cNvPr id="449" name="Google Shape;449;p21"/>
          <p:cNvSpPr txBox="1"/>
          <p:nvPr/>
        </p:nvSpPr>
        <p:spPr>
          <a:xfrm>
            <a:off x="10443653" y="2094509"/>
            <a:ext cx="1935900" cy="236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5360" u="none" cap="none" strike="noStrike">
                <a:solidFill>
                  <a:srgbClr val="FFFFFF"/>
                </a:solidFill>
                <a:latin typeface="Archivo Black"/>
                <a:ea typeface="Archivo Black"/>
                <a:cs typeface="Archivo Black"/>
                <a:sym typeface="Archivo Black"/>
              </a:rPr>
              <a:t>W</a:t>
            </a:r>
            <a:endParaRPr/>
          </a:p>
        </p:txBody>
      </p:sp>
      <p:sp>
        <p:nvSpPr>
          <p:cNvPr id="450" name="Google Shape;450;p21"/>
          <p:cNvSpPr txBox="1"/>
          <p:nvPr/>
        </p:nvSpPr>
        <p:spPr>
          <a:xfrm>
            <a:off x="6095180" y="5682312"/>
            <a:ext cx="1625100" cy="236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5360" u="none" cap="none" strike="noStrike">
                <a:solidFill>
                  <a:srgbClr val="FFFFFF"/>
                </a:solidFill>
                <a:latin typeface="Archivo Black"/>
                <a:ea typeface="Archivo Black"/>
                <a:cs typeface="Archivo Black"/>
                <a:sym typeface="Archivo Black"/>
              </a:rPr>
              <a:t>O</a:t>
            </a:r>
            <a:endParaRPr/>
          </a:p>
        </p:txBody>
      </p:sp>
      <p:sp>
        <p:nvSpPr>
          <p:cNvPr id="451" name="Google Shape;451;p21"/>
          <p:cNvSpPr txBox="1"/>
          <p:nvPr/>
        </p:nvSpPr>
        <p:spPr>
          <a:xfrm>
            <a:off x="10704898" y="5820393"/>
            <a:ext cx="1413300" cy="236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5360" u="none" cap="none" strike="noStrike">
                <a:solidFill>
                  <a:srgbClr val="FFFFFF"/>
                </a:solidFill>
                <a:latin typeface="Archivo Black"/>
                <a:ea typeface="Archivo Black"/>
                <a:cs typeface="Archivo Black"/>
                <a:sym typeface="Archivo Black"/>
              </a:rPr>
              <a:t>T</a:t>
            </a:r>
            <a:endParaRPr/>
          </a:p>
        </p:txBody>
      </p:sp>
      <p:sp>
        <p:nvSpPr>
          <p:cNvPr id="452" name="Google Shape;452;p21"/>
          <p:cNvSpPr txBox="1"/>
          <p:nvPr/>
        </p:nvSpPr>
        <p:spPr>
          <a:xfrm>
            <a:off x="1543208" y="2230810"/>
            <a:ext cx="3870752" cy="4953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3200" u="none" cap="none" strike="noStrike">
                <a:solidFill>
                  <a:srgbClr val="FFFFFF"/>
                </a:solidFill>
                <a:latin typeface="Archivo Black"/>
                <a:ea typeface="Archivo Black"/>
                <a:cs typeface="Archivo Black"/>
                <a:sym typeface="Archivo Black"/>
              </a:rPr>
              <a:t>STRENGTHS</a:t>
            </a:r>
            <a:endParaRPr/>
          </a:p>
        </p:txBody>
      </p:sp>
      <p:sp>
        <p:nvSpPr>
          <p:cNvPr id="453" name="Google Shape;453;p21"/>
          <p:cNvSpPr txBox="1"/>
          <p:nvPr/>
        </p:nvSpPr>
        <p:spPr>
          <a:xfrm>
            <a:off x="12870068" y="2263413"/>
            <a:ext cx="3870752"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FFFFF"/>
                </a:solidFill>
                <a:latin typeface="Archivo Black"/>
                <a:ea typeface="Archivo Black"/>
                <a:cs typeface="Archivo Black"/>
                <a:sym typeface="Archivo Black"/>
              </a:rPr>
              <a:t>WEAKNESSES</a:t>
            </a:r>
            <a:endParaRPr/>
          </a:p>
        </p:txBody>
      </p:sp>
      <p:sp>
        <p:nvSpPr>
          <p:cNvPr id="454" name="Google Shape;454;p21"/>
          <p:cNvSpPr txBox="1"/>
          <p:nvPr/>
        </p:nvSpPr>
        <p:spPr>
          <a:xfrm>
            <a:off x="1543208" y="5829918"/>
            <a:ext cx="3870752" cy="49720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3200" u="none" cap="none" strike="noStrike">
                <a:solidFill>
                  <a:srgbClr val="FFFFFF"/>
                </a:solidFill>
                <a:latin typeface="Archivo Black"/>
                <a:ea typeface="Archivo Black"/>
                <a:cs typeface="Archivo Black"/>
                <a:sym typeface="Archivo Black"/>
              </a:rPr>
              <a:t>OPPORTUNITIES</a:t>
            </a:r>
            <a:endParaRPr/>
          </a:p>
        </p:txBody>
      </p:sp>
      <p:sp>
        <p:nvSpPr>
          <p:cNvPr id="455" name="Google Shape;455;p21"/>
          <p:cNvSpPr txBox="1"/>
          <p:nvPr/>
        </p:nvSpPr>
        <p:spPr>
          <a:xfrm>
            <a:off x="13074065" y="5829918"/>
            <a:ext cx="3870752"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FFFFF"/>
                </a:solidFill>
                <a:latin typeface="Archivo Black"/>
                <a:ea typeface="Archivo Black"/>
                <a:cs typeface="Archivo Black"/>
                <a:sym typeface="Archivo Black"/>
              </a:rPr>
              <a:t>THREATS</a:t>
            </a:r>
            <a:endParaRPr/>
          </a:p>
        </p:txBody>
      </p:sp>
      <p:sp>
        <p:nvSpPr>
          <p:cNvPr id="456" name="Google Shape;456;p21"/>
          <p:cNvSpPr txBox="1"/>
          <p:nvPr/>
        </p:nvSpPr>
        <p:spPr>
          <a:xfrm>
            <a:off x="1543208" y="2811835"/>
            <a:ext cx="3870752" cy="1480185"/>
          </a:xfrm>
          <a:prstGeom prst="rect">
            <a:avLst/>
          </a:prstGeom>
          <a:noFill/>
          <a:ln>
            <a:noFill/>
          </a:ln>
        </p:spPr>
        <p:txBody>
          <a:bodyPr anchorCtr="0" anchor="t" bIns="0" lIns="0" spcFirstLastPara="1" rIns="0" wrap="square" tIns="0">
            <a:spAutoFit/>
          </a:bodyPr>
          <a:lstStyle/>
          <a:p>
            <a:pPr indent="-226696" lvl="1" marL="453392" marR="0" rtl="0" algn="r">
              <a:lnSpc>
                <a:spcPct val="140000"/>
              </a:lnSpc>
              <a:spcBef>
                <a:spcPts val="0"/>
              </a:spcBef>
              <a:spcAft>
                <a:spcPts val="0"/>
              </a:spcAft>
              <a:buClr>
                <a:srgbClr val="FFFFFF"/>
              </a:buClr>
              <a:buSzPts val="2100"/>
              <a:buFont typeface="Arial"/>
              <a:buChar char="•"/>
            </a:pPr>
            <a:r>
              <a:rPr b="0" i="0" lang="en-US" sz="2100" u="none" cap="none" strike="noStrike">
                <a:solidFill>
                  <a:srgbClr val="FFFFFF"/>
                </a:solidFill>
                <a:latin typeface="Arimo"/>
                <a:ea typeface="Arimo"/>
                <a:cs typeface="Arimo"/>
                <a:sym typeface="Arimo"/>
              </a:rPr>
              <a:t>What are you doing well? </a:t>
            </a:r>
            <a:endParaRPr/>
          </a:p>
          <a:p>
            <a:pPr indent="-226696" lvl="1" marL="453392" marR="0" rtl="0" algn="r">
              <a:lnSpc>
                <a:spcPct val="140000"/>
              </a:lnSpc>
              <a:spcBef>
                <a:spcPts val="0"/>
              </a:spcBef>
              <a:spcAft>
                <a:spcPts val="0"/>
              </a:spcAft>
              <a:buClr>
                <a:srgbClr val="FFFFFF"/>
              </a:buClr>
              <a:buSzPts val="2100"/>
              <a:buFont typeface="Arial"/>
              <a:buChar char="•"/>
            </a:pPr>
            <a:r>
              <a:rPr b="0" i="0" lang="en-US" sz="2100" u="none" cap="none" strike="noStrike">
                <a:solidFill>
                  <a:srgbClr val="FFFFFF"/>
                </a:solidFill>
                <a:latin typeface="Arimo"/>
                <a:ea typeface="Arimo"/>
                <a:cs typeface="Arimo"/>
                <a:sym typeface="Arimo"/>
              </a:rPr>
              <a:t>What sets you apart? What are your good qualities?</a:t>
            </a:r>
            <a:endParaRPr/>
          </a:p>
          <a:p>
            <a:pPr indent="0" lvl="0" marL="0" marR="0" rtl="0" algn="r">
              <a:lnSpc>
                <a:spcPct val="140000"/>
              </a:lnSpc>
              <a:spcBef>
                <a:spcPts val="0"/>
              </a:spcBef>
              <a:spcAft>
                <a:spcPts val="0"/>
              </a:spcAft>
              <a:buNone/>
            </a:pPr>
            <a:r>
              <a:t/>
            </a:r>
            <a:endParaRPr b="0" i="0" sz="2100" u="none" cap="none" strike="noStrike">
              <a:solidFill>
                <a:srgbClr val="FFFFFF"/>
              </a:solidFill>
              <a:latin typeface="Arimo"/>
              <a:ea typeface="Arimo"/>
              <a:cs typeface="Arimo"/>
              <a:sym typeface="Arimo"/>
            </a:endParaRPr>
          </a:p>
        </p:txBody>
      </p:sp>
      <p:sp>
        <p:nvSpPr>
          <p:cNvPr id="457" name="Google Shape;457;p21"/>
          <p:cNvSpPr txBox="1"/>
          <p:nvPr/>
        </p:nvSpPr>
        <p:spPr>
          <a:xfrm>
            <a:off x="12669769" y="2811835"/>
            <a:ext cx="4446554" cy="1480185"/>
          </a:xfrm>
          <a:prstGeom prst="rect">
            <a:avLst/>
          </a:prstGeom>
          <a:noFill/>
          <a:ln>
            <a:noFill/>
          </a:ln>
        </p:spPr>
        <p:txBody>
          <a:bodyPr anchorCtr="0" anchor="t" bIns="0" lIns="0" spcFirstLastPara="1" rIns="0" wrap="square" tIns="0">
            <a:spAutoFit/>
          </a:bodyPr>
          <a:lstStyle/>
          <a:p>
            <a:pPr indent="-226696" lvl="1" marL="453392" marR="0" rtl="0" algn="l">
              <a:lnSpc>
                <a:spcPct val="140000"/>
              </a:lnSpc>
              <a:spcBef>
                <a:spcPts val="0"/>
              </a:spcBef>
              <a:spcAft>
                <a:spcPts val="0"/>
              </a:spcAft>
              <a:buClr>
                <a:srgbClr val="FFFFFF"/>
              </a:buClr>
              <a:buSzPts val="2100"/>
              <a:buFont typeface="Arial"/>
              <a:buChar char="•"/>
            </a:pPr>
            <a:r>
              <a:rPr b="0" i="0" lang="en-US" sz="2100" u="none" cap="none" strike="noStrike">
                <a:solidFill>
                  <a:srgbClr val="FFFFFF"/>
                </a:solidFill>
                <a:latin typeface="Arimo"/>
                <a:ea typeface="Arimo"/>
                <a:cs typeface="Arimo"/>
                <a:sym typeface="Arimo"/>
              </a:rPr>
              <a:t>Where do you need to improve? </a:t>
            </a:r>
            <a:endParaRPr/>
          </a:p>
          <a:p>
            <a:pPr indent="-226696" lvl="1" marL="453392" marR="0" rtl="0" algn="l">
              <a:lnSpc>
                <a:spcPct val="140000"/>
              </a:lnSpc>
              <a:spcBef>
                <a:spcPts val="0"/>
              </a:spcBef>
              <a:spcAft>
                <a:spcPts val="0"/>
              </a:spcAft>
              <a:buClr>
                <a:srgbClr val="FFFFFF"/>
              </a:buClr>
              <a:buSzPts val="2100"/>
              <a:buFont typeface="Arial"/>
              <a:buChar char="•"/>
            </a:pPr>
            <a:r>
              <a:rPr b="0" i="0" lang="en-US" sz="2100" u="none" cap="none" strike="noStrike">
                <a:solidFill>
                  <a:srgbClr val="FFFFFF"/>
                </a:solidFill>
                <a:latin typeface="Arimo"/>
                <a:ea typeface="Arimo"/>
                <a:cs typeface="Arimo"/>
                <a:sym typeface="Arimo"/>
              </a:rPr>
              <a:t>Are resources adequate? What do others do better than you?</a:t>
            </a:r>
            <a:endParaRPr/>
          </a:p>
          <a:p>
            <a:pPr indent="0" lvl="0" marL="0" marR="0" rtl="0" algn="l">
              <a:lnSpc>
                <a:spcPct val="140000"/>
              </a:lnSpc>
              <a:spcBef>
                <a:spcPts val="0"/>
              </a:spcBef>
              <a:spcAft>
                <a:spcPts val="0"/>
              </a:spcAft>
              <a:buNone/>
            </a:pPr>
            <a:r>
              <a:t/>
            </a:r>
            <a:endParaRPr b="0" i="0" sz="2100" u="none" cap="none" strike="noStrike">
              <a:solidFill>
                <a:srgbClr val="FFFFFF"/>
              </a:solidFill>
              <a:latin typeface="Arimo"/>
              <a:ea typeface="Arimo"/>
              <a:cs typeface="Arimo"/>
              <a:sym typeface="Arimo"/>
            </a:endParaRPr>
          </a:p>
        </p:txBody>
      </p:sp>
      <p:sp>
        <p:nvSpPr>
          <p:cNvPr id="458" name="Google Shape;458;p21"/>
          <p:cNvSpPr txBox="1"/>
          <p:nvPr/>
        </p:nvSpPr>
        <p:spPr>
          <a:xfrm>
            <a:off x="1543208" y="6422470"/>
            <a:ext cx="3870752" cy="1480185"/>
          </a:xfrm>
          <a:prstGeom prst="rect">
            <a:avLst/>
          </a:prstGeom>
          <a:noFill/>
          <a:ln>
            <a:noFill/>
          </a:ln>
        </p:spPr>
        <p:txBody>
          <a:bodyPr anchorCtr="0" anchor="t" bIns="0" lIns="0" spcFirstLastPara="1" rIns="0" wrap="square" tIns="0">
            <a:spAutoFit/>
          </a:bodyPr>
          <a:lstStyle/>
          <a:p>
            <a:pPr indent="-226696" lvl="1" marL="453392" marR="0" rtl="0" algn="r">
              <a:lnSpc>
                <a:spcPct val="140000"/>
              </a:lnSpc>
              <a:spcBef>
                <a:spcPts val="0"/>
              </a:spcBef>
              <a:spcAft>
                <a:spcPts val="0"/>
              </a:spcAft>
              <a:buClr>
                <a:srgbClr val="FFFFFF"/>
              </a:buClr>
              <a:buSzPts val="2100"/>
              <a:buFont typeface="Arial"/>
              <a:buChar char="•"/>
            </a:pPr>
            <a:r>
              <a:rPr b="0" i="0" lang="en-US" sz="2100" u="none" cap="none" strike="noStrike">
                <a:solidFill>
                  <a:srgbClr val="FFFFFF"/>
                </a:solidFill>
                <a:latin typeface="Arimo"/>
                <a:ea typeface="Arimo"/>
                <a:cs typeface="Arimo"/>
                <a:sym typeface="Arimo"/>
              </a:rPr>
              <a:t>What are your goals? </a:t>
            </a:r>
            <a:endParaRPr/>
          </a:p>
          <a:p>
            <a:pPr indent="-226696" lvl="1" marL="453392" marR="0" rtl="0" algn="r">
              <a:lnSpc>
                <a:spcPct val="140000"/>
              </a:lnSpc>
              <a:spcBef>
                <a:spcPts val="0"/>
              </a:spcBef>
              <a:spcAft>
                <a:spcPts val="0"/>
              </a:spcAft>
              <a:buClr>
                <a:srgbClr val="FFFFFF"/>
              </a:buClr>
              <a:buSzPts val="2100"/>
              <a:buFont typeface="Arial"/>
              <a:buChar char="•"/>
            </a:pPr>
            <a:r>
              <a:rPr b="0" i="0" lang="en-US" sz="2100" u="none" cap="none" strike="noStrike">
                <a:solidFill>
                  <a:srgbClr val="FFFFFF"/>
                </a:solidFill>
                <a:latin typeface="Arimo"/>
                <a:ea typeface="Arimo"/>
                <a:cs typeface="Arimo"/>
                <a:sym typeface="Arimo"/>
              </a:rPr>
              <a:t>Are demands shifting? How can it be improved?</a:t>
            </a:r>
            <a:endParaRPr/>
          </a:p>
          <a:p>
            <a:pPr indent="0" lvl="0" marL="0" marR="0" rtl="0" algn="r">
              <a:lnSpc>
                <a:spcPct val="140000"/>
              </a:lnSpc>
              <a:spcBef>
                <a:spcPts val="0"/>
              </a:spcBef>
              <a:spcAft>
                <a:spcPts val="0"/>
              </a:spcAft>
              <a:buNone/>
            </a:pPr>
            <a:r>
              <a:t/>
            </a:r>
            <a:endParaRPr b="0" i="0" sz="2100" u="none" cap="none" strike="noStrike">
              <a:solidFill>
                <a:srgbClr val="FFFFFF"/>
              </a:solidFill>
              <a:latin typeface="Arimo"/>
              <a:ea typeface="Arimo"/>
              <a:cs typeface="Arimo"/>
              <a:sym typeface="Arimo"/>
            </a:endParaRPr>
          </a:p>
        </p:txBody>
      </p:sp>
      <p:sp>
        <p:nvSpPr>
          <p:cNvPr id="459" name="Google Shape;459;p21"/>
          <p:cNvSpPr txBox="1"/>
          <p:nvPr/>
        </p:nvSpPr>
        <p:spPr>
          <a:xfrm>
            <a:off x="12664490" y="6422470"/>
            <a:ext cx="4137452" cy="1848485"/>
          </a:xfrm>
          <a:prstGeom prst="rect">
            <a:avLst/>
          </a:prstGeom>
          <a:noFill/>
          <a:ln>
            <a:noFill/>
          </a:ln>
        </p:spPr>
        <p:txBody>
          <a:bodyPr anchorCtr="0" anchor="t" bIns="0" lIns="0" spcFirstLastPara="1" rIns="0" wrap="square" tIns="0">
            <a:spAutoFit/>
          </a:bodyPr>
          <a:lstStyle/>
          <a:p>
            <a:pPr indent="-226696" lvl="1" marL="453392" marR="0" rtl="0" algn="l">
              <a:lnSpc>
                <a:spcPct val="140000"/>
              </a:lnSpc>
              <a:spcBef>
                <a:spcPts val="0"/>
              </a:spcBef>
              <a:spcAft>
                <a:spcPts val="0"/>
              </a:spcAft>
              <a:buClr>
                <a:srgbClr val="FFFFFF"/>
              </a:buClr>
              <a:buSzPts val="2100"/>
              <a:buFont typeface="Arial"/>
              <a:buChar char="•"/>
            </a:pPr>
            <a:r>
              <a:rPr b="0" i="0" lang="en-US" sz="2100" u="none" cap="none" strike="noStrike">
                <a:solidFill>
                  <a:srgbClr val="FFFFFF"/>
                </a:solidFill>
                <a:latin typeface="Arimo"/>
                <a:ea typeface="Arimo"/>
                <a:cs typeface="Arimo"/>
                <a:sym typeface="Arimo"/>
              </a:rPr>
              <a:t>What are the blockers you're facing? </a:t>
            </a:r>
            <a:endParaRPr/>
          </a:p>
          <a:p>
            <a:pPr indent="-226696" lvl="1" marL="453392" marR="0" rtl="0" algn="l">
              <a:lnSpc>
                <a:spcPct val="140000"/>
              </a:lnSpc>
              <a:spcBef>
                <a:spcPts val="0"/>
              </a:spcBef>
              <a:spcAft>
                <a:spcPts val="0"/>
              </a:spcAft>
              <a:buClr>
                <a:srgbClr val="FFFFFF"/>
              </a:buClr>
              <a:buSzPts val="2100"/>
              <a:buFont typeface="Arial"/>
              <a:buChar char="•"/>
            </a:pPr>
            <a:r>
              <a:rPr b="0" i="0" lang="en-US" sz="2100" u="none" cap="none" strike="noStrike">
                <a:solidFill>
                  <a:srgbClr val="FFFFFF"/>
                </a:solidFill>
                <a:latin typeface="Arimo"/>
                <a:ea typeface="Arimo"/>
                <a:cs typeface="Arimo"/>
                <a:sym typeface="Arimo"/>
              </a:rPr>
              <a:t>What are factors outside of your control?</a:t>
            </a:r>
            <a:endParaRPr/>
          </a:p>
          <a:p>
            <a:pPr indent="0" lvl="0" marL="0" marR="0" rtl="0" algn="l">
              <a:lnSpc>
                <a:spcPct val="140000"/>
              </a:lnSpc>
              <a:spcBef>
                <a:spcPts val="0"/>
              </a:spcBef>
              <a:spcAft>
                <a:spcPts val="0"/>
              </a:spcAft>
              <a:buNone/>
            </a:pPr>
            <a:r>
              <a:t/>
            </a:r>
            <a:endParaRPr b="0" i="0" sz="2100" u="none" cap="none" strike="noStrike">
              <a:solidFill>
                <a:srgbClr val="FFFFFF"/>
              </a:solidFill>
              <a:latin typeface="Arimo"/>
              <a:ea typeface="Arimo"/>
              <a:cs typeface="Arimo"/>
              <a:sym typeface="Arimo"/>
            </a:endParaRPr>
          </a:p>
        </p:txBody>
      </p:sp>
      <p:pic>
        <p:nvPicPr>
          <p:cNvPr id="460" name="Google Shape;460;p21"/>
          <p:cNvPicPr preferRelativeResize="0"/>
          <p:nvPr/>
        </p:nvPicPr>
        <p:blipFill>
          <a:blip r:embed="rId3">
            <a:alphaModFix/>
          </a:blip>
          <a:stretch>
            <a:fillRect/>
          </a:stretch>
        </p:blipFill>
        <p:spPr>
          <a:xfrm>
            <a:off x="-4203478" y="-2786613"/>
            <a:ext cx="7797725" cy="5685373"/>
          </a:xfrm>
          <a:prstGeom prst="rect">
            <a:avLst/>
          </a:prstGeom>
          <a:noFill/>
          <a:ln>
            <a:noFill/>
          </a:ln>
        </p:spPr>
      </p:pic>
      <p:pic>
        <p:nvPicPr>
          <p:cNvPr id="461" name="Google Shape;461;p21"/>
          <p:cNvPicPr preferRelativeResize="0"/>
          <p:nvPr/>
        </p:nvPicPr>
        <p:blipFill>
          <a:blip r:embed="rId4">
            <a:alphaModFix/>
          </a:blip>
          <a:stretch>
            <a:fillRect/>
          </a:stretch>
        </p:blipFill>
        <p:spPr>
          <a:xfrm>
            <a:off x="8811300" y="4292014"/>
            <a:ext cx="665400" cy="593074"/>
          </a:xfrm>
          <a:prstGeom prst="rect">
            <a:avLst/>
          </a:prstGeom>
          <a:noFill/>
          <a:ln>
            <a:noFill/>
          </a:ln>
        </p:spPr>
      </p:pic>
      <p:pic>
        <p:nvPicPr>
          <p:cNvPr id="462" name="Google Shape;462;p21"/>
          <p:cNvPicPr preferRelativeResize="0"/>
          <p:nvPr/>
        </p:nvPicPr>
        <p:blipFill>
          <a:blip r:embed="rId5">
            <a:alphaModFix/>
          </a:blip>
          <a:stretch>
            <a:fillRect/>
          </a:stretch>
        </p:blipFill>
        <p:spPr>
          <a:xfrm>
            <a:off x="2454400" y="9061275"/>
            <a:ext cx="495300" cy="457200"/>
          </a:xfrm>
          <a:prstGeom prst="rect">
            <a:avLst/>
          </a:prstGeom>
          <a:noFill/>
          <a:ln>
            <a:noFill/>
          </a:ln>
        </p:spPr>
      </p:pic>
      <p:pic>
        <p:nvPicPr>
          <p:cNvPr id="463" name="Google Shape;463;p21"/>
          <p:cNvPicPr preferRelativeResize="0"/>
          <p:nvPr/>
        </p:nvPicPr>
        <p:blipFill>
          <a:blip r:embed="rId6">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467" name="Shape 467"/>
        <p:cNvGrpSpPr/>
        <p:nvPr/>
      </p:nvGrpSpPr>
      <p:grpSpPr>
        <a:xfrm>
          <a:off x="0" y="0"/>
          <a:ext cx="0" cy="0"/>
          <a:chOff x="0" y="0"/>
          <a:chExt cx="0" cy="0"/>
        </a:xfrm>
      </p:grpSpPr>
      <p:pic>
        <p:nvPicPr>
          <p:cNvPr id="468" name="Google Shape;468;p22"/>
          <p:cNvPicPr preferRelativeResize="0"/>
          <p:nvPr/>
        </p:nvPicPr>
        <p:blipFill>
          <a:blip r:embed="rId3">
            <a:alphaModFix/>
          </a:blip>
          <a:stretch>
            <a:fillRect/>
          </a:stretch>
        </p:blipFill>
        <p:spPr>
          <a:xfrm>
            <a:off x="1028706" y="3326931"/>
            <a:ext cx="3306075" cy="4044124"/>
          </a:xfrm>
          <a:prstGeom prst="rect">
            <a:avLst/>
          </a:prstGeom>
          <a:noFill/>
          <a:ln>
            <a:noFill/>
          </a:ln>
        </p:spPr>
      </p:pic>
      <p:pic>
        <p:nvPicPr>
          <p:cNvPr id="469" name="Google Shape;469;p22"/>
          <p:cNvPicPr preferRelativeResize="0"/>
          <p:nvPr/>
        </p:nvPicPr>
        <p:blipFill>
          <a:blip r:embed="rId4">
            <a:alphaModFix/>
          </a:blip>
          <a:stretch>
            <a:fillRect/>
          </a:stretch>
        </p:blipFill>
        <p:spPr>
          <a:xfrm>
            <a:off x="6917106" y="3326931"/>
            <a:ext cx="3306075" cy="4044124"/>
          </a:xfrm>
          <a:prstGeom prst="rect">
            <a:avLst/>
          </a:prstGeom>
          <a:noFill/>
          <a:ln>
            <a:noFill/>
          </a:ln>
        </p:spPr>
      </p:pic>
      <p:pic>
        <p:nvPicPr>
          <p:cNvPr id="470" name="Google Shape;470;p22"/>
          <p:cNvPicPr preferRelativeResize="0"/>
          <p:nvPr/>
        </p:nvPicPr>
        <p:blipFill>
          <a:blip r:embed="rId5">
            <a:alphaModFix/>
          </a:blip>
          <a:stretch>
            <a:fillRect/>
          </a:stretch>
        </p:blipFill>
        <p:spPr>
          <a:xfrm>
            <a:off x="12805500" y="3326925"/>
            <a:ext cx="3306050" cy="4044106"/>
          </a:xfrm>
          <a:prstGeom prst="rect">
            <a:avLst/>
          </a:prstGeom>
          <a:noFill/>
          <a:ln>
            <a:noFill/>
          </a:ln>
        </p:spPr>
      </p:pic>
      <p:sp>
        <p:nvSpPr>
          <p:cNvPr id="471" name="Google Shape;471;p22"/>
          <p:cNvSpPr/>
          <p:nvPr/>
        </p:nvSpPr>
        <p:spPr>
          <a:xfrm rot="-9629403">
            <a:off x="12923424" y="-5097333"/>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txBox="1"/>
          <p:nvPr/>
        </p:nvSpPr>
        <p:spPr>
          <a:xfrm>
            <a:off x="16357926" y="742100"/>
            <a:ext cx="11052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473" name="Google Shape;473;p22"/>
          <p:cNvSpPr txBox="1"/>
          <p:nvPr/>
        </p:nvSpPr>
        <p:spPr>
          <a:xfrm>
            <a:off x="13967549" y="742100"/>
            <a:ext cx="11052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474" name="Google Shape;474;p22"/>
          <p:cNvSpPr txBox="1"/>
          <p:nvPr/>
        </p:nvSpPr>
        <p:spPr>
          <a:xfrm>
            <a:off x="11664098" y="74209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475" name="Google Shape;475;p22"/>
          <p:cNvSpPr txBox="1"/>
          <p:nvPr/>
        </p:nvSpPr>
        <p:spPr>
          <a:xfrm>
            <a:off x="9442351" y="74209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476" name="Google Shape;476;p22"/>
          <p:cNvSpPr txBox="1"/>
          <p:nvPr/>
        </p:nvSpPr>
        <p:spPr>
          <a:xfrm>
            <a:off x="6906364" y="7559372"/>
            <a:ext cx="330607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CLIENT NAME</a:t>
            </a:r>
            <a:endParaRPr/>
          </a:p>
        </p:txBody>
      </p:sp>
      <p:sp>
        <p:nvSpPr>
          <p:cNvPr id="477" name="Google Shape;477;p22"/>
          <p:cNvSpPr txBox="1"/>
          <p:nvPr/>
        </p:nvSpPr>
        <p:spPr>
          <a:xfrm>
            <a:off x="6906364" y="8079908"/>
            <a:ext cx="3306074"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what you want to discuss. </a:t>
            </a:r>
            <a:endParaRPr/>
          </a:p>
        </p:txBody>
      </p:sp>
      <p:sp>
        <p:nvSpPr>
          <p:cNvPr id="478" name="Google Shape;478;p22"/>
          <p:cNvSpPr txBox="1"/>
          <p:nvPr/>
        </p:nvSpPr>
        <p:spPr>
          <a:xfrm>
            <a:off x="1028700" y="7559372"/>
            <a:ext cx="330607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CLIENT NAME</a:t>
            </a:r>
            <a:endParaRPr/>
          </a:p>
        </p:txBody>
      </p:sp>
      <p:sp>
        <p:nvSpPr>
          <p:cNvPr id="479" name="Google Shape;479;p22"/>
          <p:cNvSpPr txBox="1"/>
          <p:nvPr/>
        </p:nvSpPr>
        <p:spPr>
          <a:xfrm>
            <a:off x="1028700" y="8079908"/>
            <a:ext cx="3306074"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what you want to discuss. </a:t>
            </a:r>
            <a:endParaRPr/>
          </a:p>
        </p:txBody>
      </p:sp>
      <p:sp>
        <p:nvSpPr>
          <p:cNvPr id="480" name="Google Shape;480;p22"/>
          <p:cNvSpPr txBox="1"/>
          <p:nvPr/>
        </p:nvSpPr>
        <p:spPr>
          <a:xfrm>
            <a:off x="12784029" y="7559372"/>
            <a:ext cx="330607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CLIENT NAME</a:t>
            </a:r>
            <a:endParaRPr/>
          </a:p>
        </p:txBody>
      </p:sp>
      <p:sp>
        <p:nvSpPr>
          <p:cNvPr id="481" name="Google Shape;481;p22"/>
          <p:cNvSpPr txBox="1"/>
          <p:nvPr/>
        </p:nvSpPr>
        <p:spPr>
          <a:xfrm>
            <a:off x="12784029" y="8079908"/>
            <a:ext cx="3306074"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what you want to discuss. </a:t>
            </a:r>
            <a:endParaRPr/>
          </a:p>
        </p:txBody>
      </p:sp>
      <p:sp>
        <p:nvSpPr>
          <p:cNvPr id="482" name="Google Shape;482;p22"/>
          <p:cNvSpPr txBox="1"/>
          <p:nvPr/>
        </p:nvSpPr>
        <p:spPr>
          <a:xfrm>
            <a:off x="1028700" y="2010750"/>
            <a:ext cx="7616745"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TESTIMONIALS</a:t>
            </a:r>
            <a:endParaRPr/>
          </a:p>
        </p:txBody>
      </p:sp>
      <p:sp>
        <p:nvSpPr>
          <p:cNvPr id="483" name="Google Shape;483;p22"/>
          <p:cNvSpPr/>
          <p:nvPr/>
        </p:nvSpPr>
        <p:spPr>
          <a:xfrm rot="1928025">
            <a:off x="-4026429" y="6853794"/>
            <a:ext cx="6276450" cy="5246370"/>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22"/>
          <p:cNvPicPr preferRelativeResize="0"/>
          <p:nvPr/>
        </p:nvPicPr>
        <p:blipFill>
          <a:blip r:embed="rId6">
            <a:alphaModFix/>
          </a:blip>
          <a:stretch>
            <a:fillRect/>
          </a:stretch>
        </p:blipFill>
        <p:spPr>
          <a:xfrm>
            <a:off x="15961175" y="-2237159"/>
            <a:ext cx="5274288" cy="6215679"/>
          </a:xfrm>
          <a:prstGeom prst="rect">
            <a:avLst/>
          </a:prstGeom>
          <a:noFill/>
          <a:ln>
            <a:noFill/>
          </a:ln>
        </p:spPr>
      </p:pic>
      <p:pic>
        <p:nvPicPr>
          <p:cNvPr id="485" name="Google Shape;485;p22"/>
          <p:cNvPicPr preferRelativeResize="0"/>
          <p:nvPr/>
        </p:nvPicPr>
        <p:blipFill>
          <a:blip r:embed="rId7">
            <a:alphaModFix/>
          </a:blip>
          <a:stretch>
            <a:fillRect/>
          </a:stretch>
        </p:blipFill>
        <p:spPr>
          <a:xfrm>
            <a:off x="-3362471" y="5210197"/>
            <a:ext cx="5814401" cy="6573804"/>
          </a:xfrm>
          <a:prstGeom prst="rect">
            <a:avLst/>
          </a:prstGeom>
          <a:noFill/>
          <a:ln>
            <a:noFill/>
          </a:ln>
        </p:spPr>
      </p:pic>
      <p:pic>
        <p:nvPicPr>
          <p:cNvPr id="486" name="Google Shape;486;p22"/>
          <p:cNvPicPr preferRelativeResize="0"/>
          <p:nvPr/>
        </p:nvPicPr>
        <p:blipFill>
          <a:blip r:embed="rId8">
            <a:alphaModFix/>
          </a:blip>
          <a:stretch>
            <a:fillRect/>
          </a:stretch>
        </p:blipFill>
        <p:spPr>
          <a:xfrm>
            <a:off x="11970613" y="2010739"/>
            <a:ext cx="665400" cy="593074"/>
          </a:xfrm>
          <a:prstGeom prst="rect">
            <a:avLst/>
          </a:prstGeom>
          <a:noFill/>
          <a:ln>
            <a:noFill/>
          </a:ln>
        </p:spPr>
      </p:pic>
      <p:pic>
        <p:nvPicPr>
          <p:cNvPr id="487" name="Google Shape;487;p22"/>
          <p:cNvPicPr preferRelativeResize="0"/>
          <p:nvPr/>
        </p:nvPicPr>
        <p:blipFill>
          <a:blip r:embed="rId9">
            <a:alphaModFix/>
          </a:blip>
          <a:stretch>
            <a:fillRect/>
          </a:stretch>
        </p:blipFill>
        <p:spPr>
          <a:xfrm>
            <a:off x="4446000" y="9176238"/>
            <a:ext cx="495300" cy="457200"/>
          </a:xfrm>
          <a:prstGeom prst="rect">
            <a:avLst/>
          </a:prstGeom>
          <a:noFill/>
          <a:ln>
            <a:noFill/>
          </a:ln>
        </p:spPr>
      </p:pic>
      <p:pic>
        <p:nvPicPr>
          <p:cNvPr id="488" name="Google Shape;488;p22"/>
          <p:cNvPicPr preferRelativeResize="0"/>
          <p:nvPr/>
        </p:nvPicPr>
        <p:blipFill>
          <a:blip r:embed="rId10">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492" name="Shape 492"/>
        <p:cNvGrpSpPr/>
        <p:nvPr/>
      </p:nvGrpSpPr>
      <p:grpSpPr>
        <a:xfrm>
          <a:off x="0" y="0"/>
          <a:ext cx="0" cy="0"/>
          <a:chOff x="0" y="0"/>
          <a:chExt cx="0" cy="0"/>
        </a:xfrm>
      </p:grpSpPr>
      <p:pic>
        <p:nvPicPr>
          <p:cNvPr id="493" name="Google Shape;493;p23"/>
          <p:cNvPicPr preferRelativeResize="0"/>
          <p:nvPr/>
        </p:nvPicPr>
        <p:blipFill>
          <a:blip r:embed="rId3">
            <a:alphaModFix/>
          </a:blip>
          <a:stretch>
            <a:fillRect/>
          </a:stretch>
        </p:blipFill>
        <p:spPr>
          <a:xfrm>
            <a:off x="10875074" y="3231018"/>
            <a:ext cx="3674399" cy="5876581"/>
          </a:xfrm>
          <a:prstGeom prst="rect">
            <a:avLst/>
          </a:prstGeom>
          <a:noFill/>
          <a:ln>
            <a:noFill/>
          </a:ln>
        </p:spPr>
      </p:pic>
      <p:sp>
        <p:nvSpPr>
          <p:cNvPr id="494" name="Google Shape;494;p23"/>
          <p:cNvSpPr/>
          <p:nvPr/>
        </p:nvSpPr>
        <p:spPr>
          <a:xfrm rot="6980335">
            <a:off x="-7403596" y="-3032236"/>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23"/>
          <p:cNvGrpSpPr/>
          <p:nvPr/>
        </p:nvGrpSpPr>
        <p:grpSpPr>
          <a:xfrm>
            <a:off x="7944271" y="3850584"/>
            <a:ext cx="5306315" cy="5306315"/>
            <a:chOff x="0" y="0"/>
            <a:chExt cx="812800" cy="812800"/>
          </a:xfrm>
        </p:grpSpPr>
        <p:sp>
          <p:nvSpPr>
            <p:cNvPr id="496" name="Google Shape;49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8" name="Google Shape;498;p23"/>
          <p:cNvGrpSpPr/>
          <p:nvPr/>
        </p:nvGrpSpPr>
        <p:grpSpPr>
          <a:xfrm rot="-2542800">
            <a:off x="14514265" y="6773546"/>
            <a:ext cx="1854478" cy="1854478"/>
            <a:chOff x="0" y="0"/>
            <a:chExt cx="812800" cy="812800"/>
          </a:xfrm>
        </p:grpSpPr>
        <p:sp>
          <p:nvSpPr>
            <p:cNvPr id="499" name="Google Shape;49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1" name="Google Shape;501;p23"/>
          <p:cNvGrpSpPr/>
          <p:nvPr/>
        </p:nvGrpSpPr>
        <p:grpSpPr>
          <a:xfrm rot="-2542800">
            <a:off x="14174425" y="3443853"/>
            <a:ext cx="1854478" cy="1854478"/>
            <a:chOff x="0" y="0"/>
            <a:chExt cx="812800" cy="812800"/>
          </a:xfrm>
        </p:grpSpPr>
        <p:sp>
          <p:nvSpPr>
            <p:cNvPr id="502" name="Google Shape;50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4" name="Google Shape;504;p23"/>
          <p:cNvGrpSpPr/>
          <p:nvPr/>
        </p:nvGrpSpPr>
        <p:grpSpPr>
          <a:xfrm rot="-2542800">
            <a:off x="11108986" y="1297105"/>
            <a:ext cx="1854478" cy="1854478"/>
            <a:chOff x="0" y="0"/>
            <a:chExt cx="812800" cy="812800"/>
          </a:xfrm>
        </p:grpSpPr>
        <p:sp>
          <p:nvSpPr>
            <p:cNvPr id="505" name="Google Shape;50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7" name="Google Shape;507;p23"/>
          <p:cNvSpPr/>
          <p:nvPr/>
        </p:nvSpPr>
        <p:spPr>
          <a:xfrm>
            <a:off x="8821169" y="4746994"/>
            <a:ext cx="3552520" cy="3287696"/>
          </a:xfrm>
          <a:custGeom>
            <a:rect b="b" l="l" r="r" t="t"/>
            <a:pathLst>
              <a:path extrusionOk="0" h="3287696" w="3552520">
                <a:moveTo>
                  <a:pt x="0" y="0"/>
                </a:moveTo>
                <a:lnTo>
                  <a:pt x="3552520" y="0"/>
                </a:lnTo>
                <a:lnTo>
                  <a:pt x="3552520" y="3287696"/>
                </a:lnTo>
                <a:lnTo>
                  <a:pt x="0" y="3287696"/>
                </a:lnTo>
                <a:lnTo>
                  <a:pt x="0" y="0"/>
                </a:lnTo>
                <a:close/>
              </a:path>
            </a:pathLst>
          </a:custGeom>
          <a:blipFill rotWithShape="1">
            <a:blip r:embed="rId4">
              <a:alphaModFix/>
            </a:blip>
            <a:stretch>
              <a:fillRect b="0" l="0" r="0" t="0"/>
            </a:stretch>
          </a:blipFill>
          <a:ln>
            <a:noFill/>
          </a:ln>
        </p:spPr>
      </p:sp>
      <p:sp>
        <p:nvSpPr>
          <p:cNvPr id="508" name="Google Shape;508;p23"/>
          <p:cNvSpPr/>
          <p:nvPr/>
        </p:nvSpPr>
        <p:spPr>
          <a:xfrm>
            <a:off x="11461398" y="1699941"/>
            <a:ext cx="1149654" cy="1030508"/>
          </a:xfrm>
          <a:custGeom>
            <a:rect b="b" l="l" r="r" t="t"/>
            <a:pathLst>
              <a:path extrusionOk="0" h="1030508" w="1149654">
                <a:moveTo>
                  <a:pt x="0" y="0"/>
                </a:moveTo>
                <a:lnTo>
                  <a:pt x="1149654" y="0"/>
                </a:lnTo>
                <a:lnTo>
                  <a:pt x="1149654" y="1030507"/>
                </a:lnTo>
                <a:lnTo>
                  <a:pt x="0" y="1030507"/>
                </a:lnTo>
                <a:lnTo>
                  <a:pt x="0" y="0"/>
                </a:lnTo>
                <a:close/>
              </a:path>
            </a:pathLst>
          </a:custGeom>
          <a:blipFill rotWithShape="1">
            <a:blip r:embed="rId5">
              <a:alphaModFix/>
            </a:blip>
            <a:stretch>
              <a:fillRect b="0" l="0" r="0" t="0"/>
            </a:stretch>
          </a:blipFill>
          <a:ln>
            <a:noFill/>
          </a:ln>
        </p:spPr>
      </p:sp>
      <p:sp>
        <p:nvSpPr>
          <p:cNvPr id="509" name="Google Shape;509;p23"/>
          <p:cNvSpPr/>
          <p:nvPr/>
        </p:nvSpPr>
        <p:spPr>
          <a:xfrm rot="1468674">
            <a:off x="14653459" y="3680041"/>
            <a:ext cx="1023508" cy="1382102"/>
          </a:xfrm>
          <a:custGeom>
            <a:rect b="b" l="l" r="r" t="t"/>
            <a:pathLst>
              <a:path extrusionOk="0" h="1382102" w="1023508">
                <a:moveTo>
                  <a:pt x="0" y="0"/>
                </a:moveTo>
                <a:lnTo>
                  <a:pt x="1023508" y="0"/>
                </a:lnTo>
                <a:lnTo>
                  <a:pt x="1023508" y="1382102"/>
                </a:lnTo>
                <a:lnTo>
                  <a:pt x="0" y="1382102"/>
                </a:lnTo>
                <a:lnTo>
                  <a:pt x="0" y="0"/>
                </a:lnTo>
                <a:close/>
              </a:path>
            </a:pathLst>
          </a:custGeom>
          <a:blipFill rotWithShape="1">
            <a:blip r:embed="rId6">
              <a:alphaModFix/>
            </a:blip>
            <a:stretch>
              <a:fillRect b="0" l="0" r="0" t="0"/>
            </a:stretch>
          </a:blipFill>
          <a:ln>
            <a:noFill/>
          </a:ln>
        </p:spPr>
      </p:sp>
      <p:sp>
        <p:nvSpPr>
          <p:cNvPr id="510" name="Google Shape;510;p23"/>
          <p:cNvSpPr/>
          <p:nvPr/>
        </p:nvSpPr>
        <p:spPr>
          <a:xfrm rot="7242177">
            <a:off x="14934392" y="7012053"/>
            <a:ext cx="1014223" cy="1480291"/>
          </a:xfrm>
          <a:custGeom>
            <a:rect b="b" l="l" r="r" t="t"/>
            <a:pathLst>
              <a:path extrusionOk="0" h="1480291" w="1014223">
                <a:moveTo>
                  <a:pt x="0" y="0"/>
                </a:moveTo>
                <a:lnTo>
                  <a:pt x="1014224" y="0"/>
                </a:lnTo>
                <a:lnTo>
                  <a:pt x="1014224" y="1480291"/>
                </a:lnTo>
                <a:lnTo>
                  <a:pt x="0" y="1480291"/>
                </a:lnTo>
                <a:lnTo>
                  <a:pt x="0" y="0"/>
                </a:lnTo>
                <a:close/>
              </a:path>
            </a:pathLst>
          </a:custGeom>
          <a:blipFill rotWithShape="1">
            <a:blip r:embed="rId7">
              <a:alphaModFix/>
            </a:blip>
            <a:stretch>
              <a:fillRect b="-3120" l="0" r="-113346" t="0"/>
            </a:stretch>
          </a:blipFill>
          <a:ln>
            <a:noFill/>
          </a:ln>
        </p:spPr>
      </p:sp>
      <p:sp>
        <p:nvSpPr>
          <p:cNvPr id="511" name="Google Shape;511;p23"/>
          <p:cNvSpPr txBox="1"/>
          <p:nvPr/>
        </p:nvSpPr>
        <p:spPr>
          <a:xfrm>
            <a:off x="7944277" y="771526"/>
            <a:ext cx="13317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512" name="Google Shape;512;p23"/>
          <p:cNvSpPr txBox="1"/>
          <p:nvPr/>
        </p:nvSpPr>
        <p:spPr>
          <a:xfrm>
            <a:off x="5553899" y="771525"/>
            <a:ext cx="1149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513" name="Google Shape;513;p23"/>
          <p:cNvSpPr txBox="1"/>
          <p:nvPr/>
        </p:nvSpPr>
        <p:spPr>
          <a:xfrm>
            <a:off x="3250448" y="77152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514" name="Google Shape;514;p23"/>
          <p:cNvSpPr txBox="1"/>
          <p:nvPr/>
        </p:nvSpPr>
        <p:spPr>
          <a:xfrm>
            <a:off x="1028700" y="77152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515" name="Google Shape;515;p23"/>
          <p:cNvSpPr txBox="1"/>
          <p:nvPr/>
        </p:nvSpPr>
        <p:spPr>
          <a:xfrm>
            <a:off x="1102676" y="2339020"/>
            <a:ext cx="5184502"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ABOUT US</a:t>
            </a:r>
            <a:endParaRPr/>
          </a:p>
        </p:txBody>
      </p:sp>
      <p:sp>
        <p:nvSpPr>
          <p:cNvPr id="516" name="Google Shape;516;p23"/>
          <p:cNvSpPr txBox="1"/>
          <p:nvPr/>
        </p:nvSpPr>
        <p:spPr>
          <a:xfrm>
            <a:off x="1121726" y="3469808"/>
            <a:ext cx="5460933" cy="5025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We are a team of passionate individuals dedicated to providing exceptional service and creating memorable experiences for our clients. With a commitment to excellence and a focus on innovation, we strive to exceed expectations and deliver top-notch results. Our goal is to build lasting relationships with our clients and make a positive impact in everything we do. Thank you for choosing us to be a part of your journey.</a:t>
            </a:r>
            <a:endParaRPr/>
          </a:p>
        </p:txBody>
      </p:sp>
      <p:pic>
        <p:nvPicPr>
          <p:cNvPr id="517" name="Google Shape;517;p23"/>
          <p:cNvPicPr preferRelativeResize="0"/>
          <p:nvPr/>
        </p:nvPicPr>
        <p:blipFill>
          <a:blip r:embed="rId8">
            <a:alphaModFix/>
          </a:blip>
          <a:stretch>
            <a:fillRect/>
          </a:stretch>
        </p:blipFill>
        <p:spPr>
          <a:xfrm>
            <a:off x="11970613" y="2010739"/>
            <a:ext cx="665400" cy="593074"/>
          </a:xfrm>
          <a:prstGeom prst="rect">
            <a:avLst/>
          </a:prstGeom>
          <a:noFill/>
          <a:ln>
            <a:noFill/>
          </a:ln>
        </p:spPr>
      </p:pic>
      <p:pic>
        <p:nvPicPr>
          <p:cNvPr id="518" name="Google Shape;518;p23"/>
          <p:cNvPicPr preferRelativeResize="0"/>
          <p:nvPr/>
        </p:nvPicPr>
        <p:blipFill>
          <a:blip r:embed="rId9">
            <a:alphaModFix/>
          </a:blip>
          <a:stretch>
            <a:fillRect/>
          </a:stretch>
        </p:blipFill>
        <p:spPr>
          <a:xfrm>
            <a:off x="8657500" y="2848625"/>
            <a:ext cx="495300" cy="457200"/>
          </a:xfrm>
          <a:prstGeom prst="rect">
            <a:avLst/>
          </a:prstGeom>
          <a:noFill/>
          <a:ln>
            <a:noFill/>
          </a:ln>
        </p:spPr>
      </p:pic>
      <p:pic>
        <p:nvPicPr>
          <p:cNvPr id="519" name="Google Shape;519;p23"/>
          <p:cNvPicPr preferRelativeResize="0"/>
          <p:nvPr/>
        </p:nvPicPr>
        <p:blipFill>
          <a:blip r:embed="rId8">
            <a:alphaModFix/>
          </a:blip>
          <a:stretch>
            <a:fillRect/>
          </a:stretch>
        </p:blipFill>
        <p:spPr>
          <a:xfrm>
            <a:off x="16411613" y="1699939"/>
            <a:ext cx="665400" cy="593074"/>
          </a:xfrm>
          <a:prstGeom prst="rect">
            <a:avLst/>
          </a:prstGeom>
          <a:noFill/>
          <a:ln>
            <a:noFill/>
          </a:ln>
        </p:spPr>
      </p:pic>
      <p:pic>
        <p:nvPicPr>
          <p:cNvPr id="520" name="Google Shape;520;p23"/>
          <p:cNvPicPr preferRelativeResize="0"/>
          <p:nvPr/>
        </p:nvPicPr>
        <p:blipFill>
          <a:blip r:embed="rId8">
            <a:alphaModFix/>
          </a:blip>
          <a:stretch>
            <a:fillRect/>
          </a:stretch>
        </p:blipFill>
        <p:spPr>
          <a:xfrm>
            <a:off x="6873579" y="9011367"/>
            <a:ext cx="495300" cy="441462"/>
          </a:xfrm>
          <a:prstGeom prst="rect">
            <a:avLst/>
          </a:prstGeom>
          <a:noFill/>
          <a:ln>
            <a:noFill/>
          </a:ln>
        </p:spPr>
      </p:pic>
      <p:pic>
        <p:nvPicPr>
          <p:cNvPr id="521" name="Google Shape;521;p23"/>
          <p:cNvPicPr preferRelativeResize="0"/>
          <p:nvPr/>
        </p:nvPicPr>
        <p:blipFill>
          <a:blip r:embed="rId10">
            <a:alphaModFix/>
          </a:blip>
          <a:stretch>
            <a:fillRect/>
          </a:stretch>
        </p:blipFill>
        <p:spPr>
          <a:xfrm>
            <a:off x="-4273153" y="-2215563"/>
            <a:ext cx="7797725" cy="5685373"/>
          </a:xfrm>
          <a:prstGeom prst="rect">
            <a:avLst/>
          </a:prstGeom>
          <a:noFill/>
          <a:ln>
            <a:noFill/>
          </a:ln>
        </p:spPr>
      </p:pic>
      <p:pic>
        <p:nvPicPr>
          <p:cNvPr id="522" name="Google Shape;522;p23"/>
          <p:cNvPicPr preferRelativeResize="0"/>
          <p:nvPr/>
        </p:nvPicPr>
        <p:blipFill>
          <a:blip r:embed="rId11">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526" name="Shape 526"/>
        <p:cNvGrpSpPr/>
        <p:nvPr/>
      </p:nvGrpSpPr>
      <p:grpSpPr>
        <a:xfrm>
          <a:off x="0" y="0"/>
          <a:ext cx="0" cy="0"/>
          <a:chOff x="0" y="0"/>
          <a:chExt cx="0" cy="0"/>
        </a:xfrm>
      </p:grpSpPr>
      <p:pic>
        <p:nvPicPr>
          <p:cNvPr id="527" name="Google Shape;527;p24"/>
          <p:cNvPicPr preferRelativeResize="0"/>
          <p:nvPr/>
        </p:nvPicPr>
        <p:blipFill>
          <a:blip r:embed="rId3">
            <a:alphaModFix/>
          </a:blip>
          <a:stretch>
            <a:fillRect/>
          </a:stretch>
        </p:blipFill>
        <p:spPr>
          <a:xfrm>
            <a:off x="2447675" y="2588175"/>
            <a:ext cx="3284650" cy="4978000"/>
          </a:xfrm>
          <a:prstGeom prst="rect">
            <a:avLst/>
          </a:prstGeom>
          <a:noFill/>
          <a:ln>
            <a:noFill/>
          </a:ln>
        </p:spPr>
      </p:pic>
      <p:sp>
        <p:nvSpPr>
          <p:cNvPr id="528" name="Google Shape;528;p24"/>
          <p:cNvSpPr/>
          <p:nvPr/>
        </p:nvSpPr>
        <p:spPr>
          <a:xfrm rot="-9629403">
            <a:off x="12923424" y="-5097333"/>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rot="1928025">
            <a:off x="-4003978" y="6853794"/>
            <a:ext cx="6276450" cy="5246370"/>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4"/>
          <p:cNvGrpSpPr/>
          <p:nvPr/>
        </p:nvGrpSpPr>
        <p:grpSpPr>
          <a:xfrm rot="10800000">
            <a:off x="3614880" y="2341486"/>
            <a:ext cx="4620188" cy="4620188"/>
            <a:chOff x="0" y="0"/>
            <a:chExt cx="812800" cy="812800"/>
          </a:xfrm>
        </p:grpSpPr>
        <p:sp>
          <p:nvSpPr>
            <p:cNvPr id="531" name="Google Shape;531;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3" name="Google Shape;533;p24"/>
          <p:cNvGrpSpPr/>
          <p:nvPr/>
        </p:nvGrpSpPr>
        <p:grpSpPr>
          <a:xfrm rot="8257199">
            <a:off x="631570" y="2845186"/>
            <a:ext cx="1614687" cy="1614687"/>
            <a:chOff x="0" y="0"/>
            <a:chExt cx="812800" cy="812800"/>
          </a:xfrm>
        </p:grpSpPr>
        <p:sp>
          <p:nvSpPr>
            <p:cNvPr id="534" name="Google Shape;534;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6" name="Google Shape;536;p24"/>
          <p:cNvGrpSpPr/>
          <p:nvPr/>
        </p:nvGrpSpPr>
        <p:grpSpPr>
          <a:xfrm rot="8257199">
            <a:off x="1125048" y="6131696"/>
            <a:ext cx="1614687" cy="1614687"/>
            <a:chOff x="0" y="0"/>
            <a:chExt cx="812800" cy="812800"/>
          </a:xfrm>
        </p:grpSpPr>
        <p:sp>
          <p:nvSpPr>
            <p:cNvPr id="537" name="Google Shape;537;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9" name="Google Shape;539;p24"/>
          <p:cNvGrpSpPr/>
          <p:nvPr/>
        </p:nvGrpSpPr>
        <p:grpSpPr>
          <a:xfrm rot="8257199">
            <a:off x="4002031" y="7703949"/>
            <a:ext cx="1614687" cy="1614687"/>
            <a:chOff x="0" y="0"/>
            <a:chExt cx="812800" cy="812800"/>
          </a:xfrm>
        </p:grpSpPr>
        <p:sp>
          <p:nvSpPr>
            <p:cNvPr id="540" name="Google Shape;540;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2" name="Google Shape;542;p24"/>
          <p:cNvSpPr/>
          <p:nvPr/>
        </p:nvSpPr>
        <p:spPr>
          <a:xfrm flipH="1" rot="5400000">
            <a:off x="4441647" y="2976750"/>
            <a:ext cx="3138533" cy="3075762"/>
          </a:xfrm>
          <a:custGeom>
            <a:rect b="b" l="l" r="r" t="t"/>
            <a:pathLst>
              <a:path extrusionOk="0" h="3075762" w="3138533">
                <a:moveTo>
                  <a:pt x="0" y="3075762"/>
                </a:moveTo>
                <a:lnTo>
                  <a:pt x="3138533" y="3075762"/>
                </a:lnTo>
                <a:lnTo>
                  <a:pt x="3138533" y="0"/>
                </a:lnTo>
                <a:lnTo>
                  <a:pt x="0" y="0"/>
                </a:lnTo>
                <a:lnTo>
                  <a:pt x="0" y="3075762"/>
                </a:lnTo>
                <a:close/>
              </a:path>
            </a:pathLst>
          </a:custGeom>
          <a:blipFill rotWithShape="1">
            <a:blip r:embed="rId4">
              <a:alphaModFix/>
            </a:blip>
            <a:stretch>
              <a:fillRect b="0" l="0" r="0" t="0"/>
            </a:stretch>
          </a:blipFill>
          <a:ln>
            <a:noFill/>
          </a:ln>
        </p:spPr>
      </p:sp>
      <p:sp>
        <p:nvSpPr>
          <p:cNvPr id="543" name="Google Shape;543;p24"/>
          <p:cNvSpPr/>
          <p:nvPr/>
        </p:nvSpPr>
        <p:spPr>
          <a:xfrm>
            <a:off x="791829" y="3126449"/>
            <a:ext cx="891467" cy="1052161"/>
          </a:xfrm>
          <a:custGeom>
            <a:rect b="b" l="l" r="r" t="t"/>
            <a:pathLst>
              <a:path extrusionOk="0" h="1052161" w="891467">
                <a:moveTo>
                  <a:pt x="0" y="0"/>
                </a:moveTo>
                <a:lnTo>
                  <a:pt x="891467" y="0"/>
                </a:lnTo>
                <a:lnTo>
                  <a:pt x="891467" y="1052161"/>
                </a:lnTo>
                <a:lnTo>
                  <a:pt x="0" y="1052161"/>
                </a:lnTo>
                <a:lnTo>
                  <a:pt x="0" y="0"/>
                </a:lnTo>
                <a:close/>
              </a:path>
            </a:pathLst>
          </a:custGeom>
          <a:blipFill rotWithShape="1">
            <a:blip r:embed="rId5">
              <a:alphaModFix/>
            </a:blip>
            <a:stretch>
              <a:fillRect b="0" l="0" r="0" t="0"/>
            </a:stretch>
          </a:blipFill>
          <a:ln>
            <a:noFill/>
          </a:ln>
        </p:spPr>
      </p:sp>
      <p:sp>
        <p:nvSpPr>
          <p:cNvPr id="544" name="Google Shape;544;p24"/>
          <p:cNvSpPr/>
          <p:nvPr/>
        </p:nvSpPr>
        <p:spPr>
          <a:xfrm>
            <a:off x="1579886" y="6482964"/>
            <a:ext cx="705010" cy="957421"/>
          </a:xfrm>
          <a:custGeom>
            <a:rect b="b" l="l" r="r" t="t"/>
            <a:pathLst>
              <a:path extrusionOk="0" h="957421" w="705010">
                <a:moveTo>
                  <a:pt x="0" y="0"/>
                </a:moveTo>
                <a:lnTo>
                  <a:pt x="705010" y="0"/>
                </a:lnTo>
                <a:lnTo>
                  <a:pt x="705010" y="957421"/>
                </a:lnTo>
                <a:lnTo>
                  <a:pt x="0" y="957421"/>
                </a:lnTo>
                <a:lnTo>
                  <a:pt x="0" y="0"/>
                </a:lnTo>
                <a:close/>
              </a:path>
            </a:pathLst>
          </a:custGeom>
          <a:blipFill rotWithShape="1">
            <a:blip r:embed="rId6">
              <a:alphaModFix/>
            </a:blip>
            <a:stretch>
              <a:fillRect b="0" l="0" r="0" t="0"/>
            </a:stretch>
          </a:blipFill>
          <a:ln>
            <a:noFill/>
          </a:ln>
        </p:spPr>
      </p:sp>
      <p:sp>
        <p:nvSpPr>
          <p:cNvPr id="545" name="Google Shape;545;p24"/>
          <p:cNvSpPr/>
          <p:nvPr/>
        </p:nvSpPr>
        <p:spPr>
          <a:xfrm>
            <a:off x="4259585" y="8164472"/>
            <a:ext cx="1099578" cy="905653"/>
          </a:xfrm>
          <a:custGeom>
            <a:rect b="b" l="l" r="r" t="t"/>
            <a:pathLst>
              <a:path extrusionOk="0" h="905653" w="1099578">
                <a:moveTo>
                  <a:pt x="0" y="0"/>
                </a:moveTo>
                <a:lnTo>
                  <a:pt x="1099578" y="0"/>
                </a:lnTo>
                <a:lnTo>
                  <a:pt x="1099578" y="905653"/>
                </a:lnTo>
                <a:lnTo>
                  <a:pt x="0" y="905653"/>
                </a:lnTo>
                <a:lnTo>
                  <a:pt x="0" y="0"/>
                </a:lnTo>
                <a:close/>
              </a:path>
            </a:pathLst>
          </a:custGeom>
          <a:blipFill rotWithShape="1">
            <a:blip r:embed="rId7">
              <a:alphaModFix/>
            </a:blip>
            <a:stretch>
              <a:fillRect b="0" l="0" r="0" t="0"/>
            </a:stretch>
          </a:blipFill>
          <a:ln>
            <a:noFill/>
          </a:ln>
        </p:spPr>
      </p:sp>
      <p:sp>
        <p:nvSpPr>
          <p:cNvPr id="546" name="Google Shape;546;p24"/>
          <p:cNvSpPr txBox="1"/>
          <p:nvPr/>
        </p:nvSpPr>
        <p:spPr>
          <a:xfrm>
            <a:off x="16357926" y="742100"/>
            <a:ext cx="1099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547" name="Google Shape;547;p24"/>
          <p:cNvSpPr txBox="1"/>
          <p:nvPr/>
        </p:nvSpPr>
        <p:spPr>
          <a:xfrm>
            <a:off x="13967549" y="742100"/>
            <a:ext cx="993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548" name="Google Shape;548;p24"/>
          <p:cNvSpPr txBox="1"/>
          <p:nvPr/>
        </p:nvSpPr>
        <p:spPr>
          <a:xfrm>
            <a:off x="11664098" y="74209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549" name="Google Shape;549;p24"/>
          <p:cNvSpPr txBox="1"/>
          <p:nvPr/>
        </p:nvSpPr>
        <p:spPr>
          <a:xfrm>
            <a:off x="9442351" y="74209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550" name="Google Shape;550;p24"/>
          <p:cNvSpPr txBox="1"/>
          <p:nvPr/>
        </p:nvSpPr>
        <p:spPr>
          <a:xfrm>
            <a:off x="9442351" y="2010750"/>
            <a:ext cx="6962403"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OUR HISTORY</a:t>
            </a:r>
            <a:endParaRPr/>
          </a:p>
        </p:txBody>
      </p:sp>
      <p:sp>
        <p:nvSpPr>
          <p:cNvPr id="551" name="Google Shape;551;p24"/>
          <p:cNvSpPr txBox="1"/>
          <p:nvPr/>
        </p:nvSpPr>
        <p:spPr>
          <a:xfrm>
            <a:off x="9442351" y="3229729"/>
            <a:ext cx="7366260" cy="4556984"/>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Is a rich tapestry woven from countless stories, each thread representing a unique moment in time. From the dawn of civilization to the present day, humanity has journeyed through epochs of discovery, struggle, triumph, and transformation.</a:t>
            </a:r>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mo"/>
              <a:ea typeface="Arimo"/>
              <a:cs typeface="Arimo"/>
              <a:sym typeface="Arimo"/>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In ancient times, great empires rose and fell, leaving behind monuments that still stand as testimonies to their grandeur. The pyramids of Egypt, the Parthenon in Greece, and the Great Wall of China each tell tales of human ambition, ingenuity, and resilience.</a:t>
            </a:r>
            <a:endParaRPr/>
          </a:p>
        </p:txBody>
      </p:sp>
      <p:pic>
        <p:nvPicPr>
          <p:cNvPr id="552" name="Google Shape;552;p24"/>
          <p:cNvPicPr preferRelativeResize="0"/>
          <p:nvPr/>
        </p:nvPicPr>
        <p:blipFill>
          <a:blip r:embed="rId8">
            <a:alphaModFix/>
          </a:blip>
          <a:stretch>
            <a:fillRect/>
          </a:stretch>
        </p:blipFill>
        <p:spPr>
          <a:xfrm>
            <a:off x="6350500" y="999275"/>
            <a:ext cx="495300" cy="457200"/>
          </a:xfrm>
          <a:prstGeom prst="rect">
            <a:avLst/>
          </a:prstGeom>
          <a:noFill/>
          <a:ln>
            <a:noFill/>
          </a:ln>
        </p:spPr>
      </p:pic>
      <p:pic>
        <p:nvPicPr>
          <p:cNvPr id="553" name="Google Shape;553;p24"/>
          <p:cNvPicPr preferRelativeResize="0"/>
          <p:nvPr/>
        </p:nvPicPr>
        <p:blipFill>
          <a:blip r:embed="rId9">
            <a:alphaModFix/>
          </a:blip>
          <a:stretch>
            <a:fillRect/>
          </a:stretch>
        </p:blipFill>
        <p:spPr>
          <a:xfrm>
            <a:off x="7569688" y="8998851"/>
            <a:ext cx="665400" cy="593074"/>
          </a:xfrm>
          <a:prstGeom prst="rect">
            <a:avLst/>
          </a:prstGeom>
          <a:noFill/>
          <a:ln>
            <a:noFill/>
          </a:ln>
        </p:spPr>
      </p:pic>
      <p:pic>
        <p:nvPicPr>
          <p:cNvPr id="554" name="Google Shape;554;p24"/>
          <p:cNvPicPr preferRelativeResize="0"/>
          <p:nvPr/>
        </p:nvPicPr>
        <p:blipFill>
          <a:blip r:embed="rId10">
            <a:alphaModFix/>
          </a:blip>
          <a:stretch>
            <a:fillRect/>
          </a:stretch>
        </p:blipFill>
        <p:spPr>
          <a:xfrm>
            <a:off x="15976925" y="-1422634"/>
            <a:ext cx="5274288" cy="6215679"/>
          </a:xfrm>
          <a:prstGeom prst="rect">
            <a:avLst/>
          </a:prstGeom>
          <a:noFill/>
          <a:ln>
            <a:noFill/>
          </a:ln>
        </p:spPr>
      </p:pic>
      <p:pic>
        <p:nvPicPr>
          <p:cNvPr id="555" name="Google Shape;555;p24"/>
          <p:cNvPicPr preferRelativeResize="0"/>
          <p:nvPr/>
        </p:nvPicPr>
        <p:blipFill>
          <a:blip r:embed="rId11">
            <a:alphaModFix/>
          </a:blip>
          <a:stretch>
            <a:fillRect/>
          </a:stretch>
        </p:blipFill>
        <p:spPr>
          <a:xfrm>
            <a:off x="-3406796" y="5224359"/>
            <a:ext cx="5814401" cy="6573804"/>
          </a:xfrm>
          <a:prstGeom prst="rect">
            <a:avLst/>
          </a:prstGeom>
          <a:noFill/>
          <a:ln>
            <a:noFill/>
          </a:ln>
        </p:spPr>
      </p:pic>
      <p:pic>
        <p:nvPicPr>
          <p:cNvPr id="556" name="Google Shape;556;p24"/>
          <p:cNvPicPr preferRelativeResize="0"/>
          <p:nvPr/>
        </p:nvPicPr>
        <p:blipFill>
          <a:blip r:embed="rId12">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560" name="Shape 560"/>
        <p:cNvGrpSpPr/>
        <p:nvPr/>
      </p:nvGrpSpPr>
      <p:grpSpPr>
        <a:xfrm>
          <a:off x="0" y="0"/>
          <a:ext cx="0" cy="0"/>
          <a:chOff x="0" y="0"/>
          <a:chExt cx="0" cy="0"/>
        </a:xfrm>
      </p:grpSpPr>
      <p:sp>
        <p:nvSpPr>
          <p:cNvPr id="561" name="Google Shape;561;p25"/>
          <p:cNvSpPr/>
          <p:nvPr/>
        </p:nvSpPr>
        <p:spPr>
          <a:xfrm rot="6980335">
            <a:off x="-7403596" y="-3032236"/>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 name="Google Shape;562;p25"/>
          <p:cNvCxnSpPr/>
          <p:nvPr/>
        </p:nvCxnSpPr>
        <p:spPr>
          <a:xfrm>
            <a:off x="1028771" y="4780677"/>
            <a:ext cx="16277360" cy="0"/>
          </a:xfrm>
          <a:prstGeom prst="straightConnector1">
            <a:avLst/>
          </a:prstGeom>
          <a:noFill/>
          <a:ln cap="flat" cmpd="sng" w="47625">
            <a:solidFill>
              <a:srgbClr val="007074"/>
            </a:solidFill>
            <a:prstDash val="solid"/>
            <a:round/>
            <a:headEnd len="sm" w="sm" type="none"/>
            <a:tailEnd len="sm" w="sm" type="none"/>
          </a:ln>
        </p:spPr>
      </p:cxnSp>
      <p:grpSp>
        <p:nvGrpSpPr>
          <p:cNvPr id="563" name="Google Shape;563;p25"/>
          <p:cNvGrpSpPr/>
          <p:nvPr/>
        </p:nvGrpSpPr>
        <p:grpSpPr>
          <a:xfrm>
            <a:off x="1028700" y="3135681"/>
            <a:ext cx="3218903" cy="3218903"/>
            <a:chOff x="0" y="0"/>
            <a:chExt cx="812800" cy="812800"/>
          </a:xfrm>
        </p:grpSpPr>
        <p:sp>
          <p:nvSpPr>
            <p:cNvPr id="564" name="Google Shape;564;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6" name="Google Shape;566;p25"/>
          <p:cNvGrpSpPr/>
          <p:nvPr/>
        </p:nvGrpSpPr>
        <p:grpSpPr>
          <a:xfrm>
            <a:off x="7581380" y="3135681"/>
            <a:ext cx="3218903" cy="3218903"/>
            <a:chOff x="0" y="0"/>
            <a:chExt cx="812800" cy="812800"/>
          </a:xfrm>
        </p:grpSpPr>
        <p:sp>
          <p:nvSpPr>
            <p:cNvPr id="567" name="Google Shape;567;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9" name="Google Shape;569;p25"/>
          <p:cNvGrpSpPr/>
          <p:nvPr/>
        </p:nvGrpSpPr>
        <p:grpSpPr>
          <a:xfrm>
            <a:off x="14398559" y="3135681"/>
            <a:ext cx="3218903" cy="3218903"/>
            <a:chOff x="0" y="0"/>
            <a:chExt cx="812800" cy="812800"/>
          </a:xfrm>
        </p:grpSpPr>
        <p:sp>
          <p:nvSpPr>
            <p:cNvPr id="570" name="Google Shape;570;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2" name="Google Shape;572;p25"/>
          <p:cNvSpPr txBox="1"/>
          <p:nvPr/>
        </p:nvSpPr>
        <p:spPr>
          <a:xfrm>
            <a:off x="7944276" y="771525"/>
            <a:ext cx="1182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573" name="Google Shape;573;p25"/>
          <p:cNvSpPr txBox="1"/>
          <p:nvPr/>
        </p:nvSpPr>
        <p:spPr>
          <a:xfrm>
            <a:off x="5553899" y="771525"/>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574" name="Google Shape;574;p25"/>
          <p:cNvSpPr txBox="1"/>
          <p:nvPr/>
        </p:nvSpPr>
        <p:spPr>
          <a:xfrm>
            <a:off x="3250448" y="77152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575" name="Google Shape;575;p25"/>
          <p:cNvSpPr txBox="1"/>
          <p:nvPr/>
        </p:nvSpPr>
        <p:spPr>
          <a:xfrm>
            <a:off x="1028700" y="77152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576" name="Google Shape;576;p25"/>
          <p:cNvSpPr txBox="1"/>
          <p:nvPr/>
        </p:nvSpPr>
        <p:spPr>
          <a:xfrm>
            <a:off x="981869" y="1900873"/>
            <a:ext cx="6962403"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OUR HISTORY</a:t>
            </a:r>
            <a:endParaRPr/>
          </a:p>
        </p:txBody>
      </p:sp>
      <p:sp>
        <p:nvSpPr>
          <p:cNvPr id="577" name="Google Shape;577;p25"/>
          <p:cNvSpPr txBox="1"/>
          <p:nvPr/>
        </p:nvSpPr>
        <p:spPr>
          <a:xfrm>
            <a:off x="1075531" y="6924130"/>
            <a:ext cx="4525202"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ADD A MAIN POINT</a:t>
            </a:r>
            <a:endParaRPr/>
          </a:p>
        </p:txBody>
      </p:sp>
      <p:sp>
        <p:nvSpPr>
          <p:cNvPr id="578" name="Google Shape;578;p25"/>
          <p:cNvSpPr txBox="1"/>
          <p:nvPr/>
        </p:nvSpPr>
        <p:spPr>
          <a:xfrm>
            <a:off x="7295126" y="6924130"/>
            <a:ext cx="4525202"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ADD A MAIN POINT</a:t>
            </a:r>
            <a:endParaRPr/>
          </a:p>
        </p:txBody>
      </p:sp>
      <p:sp>
        <p:nvSpPr>
          <p:cNvPr id="579" name="Google Shape;579;p25"/>
          <p:cNvSpPr txBox="1"/>
          <p:nvPr/>
        </p:nvSpPr>
        <p:spPr>
          <a:xfrm>
            <a:off x="13515778" y="6924130"/>
            <a:ext cx="4525202"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ADD A MAIN POINT</a:t>
            </a:r>
            <a:endParaRPr/>
          </a:p>
        </p:txBody>
      </p:sp>
      <p:sp>
        <p:nvSpPr>
          <p:cNvPr id="580" name="Google Shape;580;p25"/>
          <p:cNvSpPr txBox="1"/>
          <p:nvPr/>
        </p:nvSpPr>
        <p:spPr>
          <a:xfrm>
            <a:off x="1075531" y="7439025"/>
            <a:ext cx="3364925"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what you want to discuss. </a:t>
            </a:r>
            <a:endParaRPr/>
          </a:p>
        </p:txBody>
      </p:sp>
      <p:sp>
        <p:nvSpPr>
          <p:cNvPr id="581" name="Google Shape;581;p25"/>
          <p:cNvSpPr txBox="1"/>
          <p:nvPr/>
        </p:nvSpPr>
        <p:spPr>
          <a:xfrm>
            <a:off x="7295126" y="7439025"/>
            <a:ext cx="3364925"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what you want to discuss. </a:t>
            </a:r>
            <a:endParaRPr/>
          </a:p>
        </p:txBody>
      </p:sp>
      <p:sp>
        <p:nvSpPr>
          <p:cNvPr id="582" name="Google Shape;582;p25"/>
          <p:cNvSpPr txBox="1"/>
          <p:nvPr/>
        </p:nvSpPr>
        <p:spPr>
          <a:xfrm>
            <a:off x="13515778" y="7439025"/>
            <a:ext cx="3364925"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what you want to discuss. </a:t>
            </a:r>
            <a:endParaRPr/>
          </a:p>
        </p:txBody>
      </p:sp>
      <p:pic>
        <p:nvPicPr>
          <p:cNvPr id="583" name="Google Shape;583;p25"/>
          <p:cNvPicPr preferRelativeResize="0"/>
          <p:nvPr/>
        </p:nvPicPr>
        <p:blipFill>
          <a:blip r:embed="rId3">
            <a:alphaModFix/>
          </a:blip>
          <a:stretch>
            <a:fillRect/>
          </a:stretch>
        </p:blipFill>
        <p:spPr>
          <a:xfrm>
            <a:off x="5810925" y="9092650"/>
            <a:ext cx="495300" cy="457200"/>
          </a:xfrm>
          <a:prstGeom prst="rect">
            <a:avLst/>
          </a:prstGeom>
          <a:noFill/>
          <a:ln>
            <a:noFill/>
          </a:ln>
        </p:spPr>
      </p:pic>
      <p:pic>
        <p:nvPicPr>
          <p:cNvPr id="584" name="Google Shape;584;p25"/>
          <p:cNvPicPr preferRelativeResize="0"/>
          <p:nvPr/>
        </p:nvPicPr>
        <p:blipFill>
          <a:blip r:embed="rId4">
            <a:alphaModFix/>
          </a:blip>
          <a:stretch>
            <a:fillRect/>
          </a:stretch>
        </p:blipFill>
        <p:spPr>
          <a:xfrm>
            <a:off x="12408388" y="931339"/>
            <a:ext cx="665400" cy="593074"/>
          </a:xfrm>
          <a:prstGeom prst="rect">
            <a:avLst/>
          </a:prstGeom>
          <a:noFill/>
          <a:ln>
            <a:noFill/>
          </a:ln>
        </p:spPr>
      </p:pic>
      <p:pic>
        <p:nvPicPr>
          <p:cNvPr id="585" name="Google Shape;585;p25"/>
          <p:cNvPicPr preferRelativeResize="0"/>
          <p:nvPr/>
        </p:nvPicPr>
        <p:blipFill>
          <a:blip r:embed="rId5">
            <a:alphaModFix/>
          </a:blip>
          <a:stretch>
            <a:fillRect/>
          </a:stretch>
        </p:blipFill>
        <p:spPr>
          <a:xfrm>
            <a:off x="1673063" y="3832963"/>
            <a:ext cx="1930206" cy="1824350"/>
          </a:xfrm>
          <a:prstGeom prst="rect">
            <a:avLst/>
          </a:prstGeom>
          <a:noFill/>
          <a:ln>
            <a:noFill/>
          </a:ln>
        </p:spPr>
      </p:pic>
      <p:pic>
        <p:nvPicPr>
          <p:cNvPr id="586" name="Google Shape;586;p25"/>
          <p:cNvPicPr preferRelativeResize="0"/>
          <p:nvPr/>
        </p:nvPicPr>
        <p:blipFill>
          <a:blip r:embed="rId6">
            <a:alphaModFix/>
          </a:blip>
          <a:stretch>
            <a:fillRect/>
          </a:stretch>
        </p:blipFill>
        <p:spPr>
          <a:xfrm>
            <a:off x="8505067" y="3806292"/>
            <a:ext cx="1483650" cy="1948763"/>
          </a:xfrm>
          <a:prstGeom prst="rect">
            <a:avLst/>
          </a:prstGeom>
          <a:noFill/>
          <a:ln>
            <a:noFill/>
          </a:ln>
        </p:spPr>
      </p:pic>
      <p:pic>
        <p:nvPicPr>
          <p:cNvPr id="587" name="Google Shape;587;p25"/>
          <p:cNvPicPr preferRelativeResize="0"/>
          <p:nvPr/>
        </p:nvPicPr>
        <p:blipFill>
          <a:blip r:embed="rId7">
            <a:alphaModFix/>
          </a:blip>
          <a:stretch>
            <a:fillRect/>
          </a:stretch>
        </p:blipFill>
        <p:spPr>
          <a:xfrm>
            <a:off x="15042923" y="3699375"/>
            <a:ext cx="1930200" cy="1881413"/>
          </a:xfrm>
          <a:prstGeom prst="rect">
            <a:avLst/>
          </a:prstGeom>
          <a:noFill/>
          <a:ln>
            <a:noFill/>
          </a:ln>
        </p:spPr>
      </p:pic>
      <p:pic>
        <p:nvPicPr>
          <p:cNvPr id="588" name="Google Shape;588;p25"/>
          <p:cNvPicPr preferRelativeResize="0"/>
          <p:nvPr/>
        </p:nvPicPr>
        <p:blipFill>
          <a:blip r:embed="rId8">
            <a:alphaModFix/>
          </a:blip>
          <a:stretch>
            <a:fillRect/>
          </a:stretch>
        </p:blipFill>
        <p:spPr>
          <a:xfrm>
            <a:off x="-4273153" y="-2215563"/>
            <a:ext cx="7797725" cy="5685373"/>
          </a:xfrm>
          <a:prstGeom prst="rect">
            <a:avLst/>
          </a:prstGeom>
          <a:noFill/>
          <a:ln>
            <a:noFill/>
          </a:ln>
        </p:spPr>
      </p:pic>
      <p:pic>
        <p:nvPicPr>
          <p:cNvPr id="589" name="Google Shape;589;p25"/>
          <p:cNvPicPr preferRelativeResize="0"/>
          <p:nvPr/>
        </p:nvPicPr>
        <p:blipFill>
          <a:blip r:embed="rId9">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26"/>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595" name="Google Shape;595;p26"/>
          <p:cNvGrpSpPr/>
          <p:nvPr/>
        </p:nvGrpSpPr>
        <p:grpSpPr>
          <a:xfrm>
            <a:off x="-1543050" y="4763511"/>
            <a:ext cx="10111867" cy="4338195"/>
            <a:chOff x="0" y="-28575"/>
            <a:chExt cx="2663208" cy="1142570"/>
          </a:xfrm>
        </p:grpSpPr>
        <p:sp>
          <p:nvSpPr>
            <p:cNvPr id="596" name="Google Shape;596;p26"/>
            <p:cNvSpPr/>
            <p:nvPr/>
          </p:nvSpPr>
          <p:spPr>
            <a:xfrm>
              <a:off x="0" y="0"/>
              <a:ext cx="2663208" cy="1113995"/>
            </a:xfrm>
            <a:custGeom>
              <a:rect b="b" l="l" r="r" t="t"/>
              <a:pathLst>
                <a:path extrusionOk="0" h="1113995" w="2663208">
                  <a:moveTo>
                    <a:pt x="39047" y="0"/>
                  </a:moveTo>
                  <a:lnTo>
                    <a:pt x="2624161" y="0"/>
                  </a:lnTo>
                  <a:cubicBezTo>
                    <a:pt x="2634517" y="0"/>
                    <a:pt x="2644448" y="4114"/>
                    <a:pt x="2651771" y="11437"/>
                  </a:cubicBezTo>
                  <a:cubicBezTo>
                    <a:pt x="2659094" y="18759"/>
                    <a:pt x="2663208" y="28691"/>
                    <a:pt x="2663208" y="39047"/>
                  </a:cubicBezTo>
                  <a:lnTo>
                    <a:pt x="2663208" y="1074948"/>
                  </a:lnTo>
                  <a:cubicBezTo>
                    <a:pt x="2663208" y="1085304"/>
                    <a:pt x="2659094" y="1095235"/>
                    <a:pt x="2651771" y="1102558"/>
                  </a:cubicBezTo>
                  <a:cubicBezTo>
                    <a:pt x="2644448" y="1109881"/>
                    <a:pt x="2634517" y="1113995"/>
                    <a:pt x="2624161" y="1113995"/>
                  </a:cubicBezTo>
                  <a:lnTo>
                    <a:pt x="39047" y="1113995"/>
                  </a:lnTo>
                  <a:cubicBezTo>
                    <a:pt x="28691" y="1113995"/>
                    <a:pt x="18759" y="1109881"/>
                    <a:pt x="11437" y="1102558"/>
                  </a:cubicBezTo>
                  <a:cubicBezTo>
                    <a:pt x="4114" y="1095235"/>
                    <a:pt x="0" y="1085304"/>
                    <a:pt x="0" y="1074948"/>
                  </a:cubicBezTo>
                  <a:lnTo>
                    <a:pt x="0" y="39047"/>
                  </a:lnTo>
                  <a:cubicBezTo>
                    <a:pt x="0" y="28691"/>
                    <a:pt x="4114" y="18759"/>
                    <a:pt x="11437" y="11437"/>
                  </a:cubicBezTo>
                  <a:cubicBezTo>
                    <a:pt x="18759" y="4114"/>
                    <a:pt x="28691" y="0"/>
                    <a:pt x="39047" y="0"/>
                  </a:cubicBezTo>
                  <a:close/>
                </a:path>
              </a:pathLst>
            </a:custGeom>
            <a:solidFill>
              <a:srgbClr val="F6494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txBox="1"/>
            <p:nvPr/>
          </p:nvSpPr>
          <p:spPr>
            <a:xfrm>
              <a:off x="0" y="-28575"/>
              <a:ext cx="2663208" cy="11425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8" name="Google Shape;598;p26"/>
          <p:cNvSpPr txBox="1"/>
          <p:nvPr/>
        </p:nvSpPr>
        <p:spPr>
          <a:xfrm>
            <a:off x="1028700" y="4884421"/>
            <a:ext cx="8632800" cy="430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602" name="Shape 602"/>
        <p:cNvGrpSpPr/>
        <p:nvPr/>
      </p:nvGrpSpPr>
      <p:grpSpPr>
        <a:xfrm>
          <a:off x="0" y="0"/>
          <a:ext cx="0" cy="0"/>
          <a:chOff x="0" y="0"/>
          <a:chExt cx="0" cy="0"/>
        </a:xfrm>
      </p:grpSpPr>
      <p:pic>
        <p:nvPicPr>
          <p:cNvPr id="603" name="Google Shape;603;p27"/>
          <p:cNvPicPr preferRelativeResize="0"/>
          <p:nvPr/>
        </p:nvPicPr>
        <p:blipFill>
          <a:blip r:embed="rId3">
            <a:alphaModFix/>
          </a:blip>
          <a:stretch>
            <a:fillRect/>
          </a:stretch>
        </p:blipFill>
        <p:spPr>
          <a:xfrm rot="-374184">
            <a:off x="13917830" y="6155535"/>
            <a:ext cx="5451515" cy="5185757"/>
          </a:xfrm>
          <a:prstGeom prst="rect">
            <a:avLst/>
          </a:prstGeom>
          <a:noFill/>
          <a:ln>
            <a:noFill/>
          </a:ln>
        </p:spPr>
      </p:pic>
      <p:pic>
        <p:nvPicPr>
          <p:cNvPr id="604" name="Google Shape;604;p27"/>
          <p:cNvPicPr preferRelativeResize="0"/>
          <p:nvPr/>
        </p:nvPicPr>
        <p:blipFill>
          <a:blip r:embed="rId4">
            <a:alphaModFix/>
          </a:blip>
          <a:stretch>
            <a:fillRect/>
          </a:stretch>
        </p:blipFill>
        <p:spPr>
          <a:xfrm>
            <a:off x="13833475" y="1096975"/>
            <a:ext cx="7740999" cy="9386839"/>
          </a:xfrm>
          <a:prstGeom prst="rect">
            <a:avLst/>
          </a:prstGeom>
          <a:noFill/>
          <a:ln>
            <a:noFill/>
          </a:ln>
        </p:spPr>
      </p:pic>
      <p:sp>
        <p:nvSpPr>
          <p:cNvPr id="605" name="Google Shape;605;p27"/>
          <p:cNvSpPr/>
          <p:nvPr/>
        </p:nvSpPr>
        <p:spPr>
          <a:xfrm rot="1928025">
            <a:off x="-4003978" y="6853794"/>
            <a:ext cx="6276450" cy="5246370"/>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txBox="1"/>
          <p:nvPr/>
        </p:nvSpPr>
        <p:spPr>
          <a:xfrm>
            <a:off x="16357926" y="742100"/>
            <a:ext cx="1162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607" name="Google Shape;607;p27"/>
          <p:cNvSpPr txBox="1"/>
          <p:nvPr/>
        </p:nvSpPr>
        <p:spPr>
          <a:xfrm>
            <a:off x="13967548" y="742100"/>
            <a:ext cx="1162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608" name="Google Shape;608;p27"/>
          <p:cNvSpPr txBox="1"/>
          <p:nvPr/>
        </p:nvSpPr>
        <p:spPr>
          <a:xfrm>
            <a:off x="11664098" y="74209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609" name="Google Shape;609;p27"/>
          <p:cNvSpPr txBox="1"/>
          <p:nvPr/>
        </p:nvSpPr>
        <p:spPr>
          <a:xfrm>
            <a:off x="9442351" y="74209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610" name="Google Shape;610;p27"/>
          <p:cNvSpPr txBox="1"/>
          <p:nvPr/>
        </p:nvSpPr>
        <p:spPr>
          <a:xfrm>
            <a:off x="1028700" y="3036857"/>
            <a:ext cx="12804900" cy="323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64949"/>
                </a:solidFill>
                <a:latin typeface="Archivo Black"/>
                <a:ea typeface="Archivo Black"/>
                <a:cs typeface="Archivo Black"/>
                <a:sym typeface="Archivo Black"/>
              </a:rPr>
              <a:t>WRITE AN ORIGINAL STATEMENT OR INSPIRING QUOTE</a:t>
            </a:r>
            <a:endParaRPr/>
          </a:p>
        </p:txBody>
      </p:sp>
      <p:sp>
        <p:nvSpPr>
          <p:cNvPr id="611" name="Google Shape;611;p27"/>
          <p:cNvSpPr txBox="1"/>
          <p:nvPr/>
        </p:nvSpPr>
        <p:spPr>
          <a:xfrm>
            <a:off x="1028700" y="6577678"/>
            <a:ext cx="12804764"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 Include a credit, citation, or supporting message</a:t>
            </a:r>
            <a:endParaRPr/>
          </a:p>
        </p:txBody>
      </p:sp>
      <p:sp>
        <p:nvSpPr>
          <p:cNvPr id="612" name="Google Shape;612;p27"/>
          <p:cNvSpPr/>
          <p:nvPr/>
        </p:nvSpPr>
        <p:spPr>
          <a:xfrm rot="1324231">
            <a:off x="15932024" y="2764334"/>
            <a:ext cx="4115738" cy="3539535"/>
          </a:xfrm>
          <a:custGeom>
            <a:rect b="b" l="l" r="r" t="t"/>
            <a:pathLst>
              <a:path extrusionOk="0" h="3539535" w="4115738">
                <a:moveTo>
                  <a:pt x="0" y="0"/>
                </a:moveTo>
                <a:lnTo>
                  <a:pt x="4115738" y="0"/>
                </a:lnTo>
                <a:lnTo>
                  <a:pt x="4115738" y="3539535"/>
                </a:lnTo>
                <a:lnTo>
                  <a:pt x="0" y="3539535"/>
                </a:lnTo>
                <a:lnTo>
                  <a:pt x="0" y="0"/>
                </a:lnTo>
                <a:close/>
              </a:path>
            </a:pathLst>
          </a:custGeom>
          <a:blipFill rotWithShape="1">
            <a:blip r:embed="rId5">
              <a:alphaModFix/>
            </a:blip>
            <a:stretch>
              <a:fillRect b="0" l="0" r="0" t="0"/>
            </a:stretch>
          </a:blipFill>
          <a:ln>
            <a:noFill/>
          </a:ln>
        </p:spPr>
      </p:sp>
      <p:pic>
        <p:nvPicPr>
          <p:cNvPr id="613" name="Google Shape;613;p27"/>
          <p:cNvPicPr preferRelativeResize="0"/>
          <p:nvPr/>
        </p:nvPicPr>
        <p:blipFill>
          <a:blip r:embed="rId6">
            <a:alphaModFix/>
          </a:blip>
          <a:stretch>
            <a:fillRect/>
          </a:stretch>
        </p:blipFill>
        <p:spPr>
          <a:xfrm>
            <a:off x="12329500" y="2421715"/>
            <a:ext cx="831500" cy="767536"/>
          </a:xfrm>
          <a:prstGeom prst="rect">
            <a:avLst/>
          </a:prstGeom>
          <a:noFill/>
          <a:ln>
            <a:noFill/>
          </a:ln>
        </p:spPr>
      </p:pic>
      <p:pic>
        <p:nvPicPr>
          <p:cNvPr id="614" name="Google Shape;614;p27"/>
          <p:cNvPicPr preferRelativeResize="0"/>
          <p:nvPr/>
        </p:nvPicPr>
        <p:blipFill>
          <a:blip r:embed="rId7">
            <a:alphaModFix/>
          </a:blip>
          <a:stretch>
            <a:fillRect/>
          </a:stretch>
        </p:blipFill>
        <p:spPr>
          <a:xfrm>
            <a:off x="9442338" y="8450426"/>
            <a:ext cx="665400" cy="593074"/>
          </a:xfrm>
          <a:prstGeom prst="rect">
            <a:avLst/>
          </a:prstGeom>
          <a:noFill/>
          <a:ln>
            <a:noFill/>
          </a:ln>
        </p:spPr>
      </p:pic>
      <p:pic>
        <p:nvPicPr>
          <p:cNvPr id="615" name="Google Shape;615;p27"/>
          <p:cNvPicPr preferRelativeResize="0"/>
          <p:nvPr/>
        </p:nvPicPr>
        <p:blipFill>
          <a:blip r:embed="rId8">
            <a:alphaModFix/>
          </a:blip>
          <a:stretch>
            <a:fillRect/>
          </a:stretch>
        </p:blipFill>
        <p:spPr>
          <a:xfrm>
            <a:off x="-2627396" y="4922584"/>
            <a:ext cx="5814401" cy="6573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619" name="Shape 619"/>
        <p:cNvGrpSpPr/>
        <p:nvPr/>
      </p:nvGrpSpPr>
      <p:grpSpPr>
        <a:xfrm>
          <a:off x="0" y="0"/>
          <a:ext cx="0" cy="0"/>
          <a:chOff x="0" y="0"/>
          <a:chExt cx="0" cy="0"/>
        </a:xfrm>
      </p:grpSpPr>
      <p:sp>
        <p:nvSpPr>
          <p:cNvPr id="620" name="Google Shape;620;p28"/>
          <p:cNvSpPr/>
          <p:nvPr/>
        </p:nvSpPr>
        <p:spPr>
          <a:xfrm rot="6980335">
            <a:off x="-7403596" y="-3032236"/>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rot="-2262224">
            <a:off x="6319613" y="7190700"/>
            <a:ext cx="1319231" cy="1695274"/>
          </a:xfrm>
          <a:custGeom>
            <a:rect b="b" l="l" r="r" t="t"/>
            <a:pathLst>
              <a:path extrusionOk="0" h="1695274" w="1319231">
                <a:moveTo>
                  <a:pt x="0" y="0"/>
                </a:moveTo>
                <a:lnTo>
                  <a:pt x="1319231" y="0"/>
                </a:lnTo>
                <a:lnTo>
                  <a:pt x="1319231" y="1695274"/>
                </a:lnTo>
                <a:lnTo>
                  <a:pt x="0" y="1695274"/>
                </a:lnTo>
                <a:lnTo>
                  <a:pt x="0" y="0"/>
                </a:lnTo>
                <a:close/>
              </a:path>
            </a:pathLst>
          </a:custGeom>
          <a:blipFill rotWithShape="1">
            <a:blip r:embed="rId3">
              <a:alphaModFix/>
            </a:blip>
            <a:stretch>
              <a:fillRect b="0" l="0" r="0" t="0"/>
            </a:stretch>
          </a:blipFill>
          <a:ln>
            <a:noFill/>
          </a:ln>
        </p:spPr>
      </p:sp>
      <p:sp>
        <p:nvSpPr>
          <p:cNvPr id="622" name="Google Shape;622;p28"/>
          <p:cNvSpPr/>
          <p:nvPr/>
        </p:nvSpPr>
        <p:spPr>
          <a:xfrm rot="-8100000">
            <a:off x="4895311" y="3816110"/>
            <a:ext cx="899642" cy="1156081"/>
          </a:xfrm>
          <a:custGeom>
            <a:rect b="b" l="l" r="r" t="t"/>
            <a:pathLst>
              <a:path extrusionOk="0" h="1156081" w="899642">
                <a:moveTo>
                  <a:pt x="0" y="0"/>
                </a:moveTo>
                <a:lnTo>
                  <a:pt x="899641" y="0"/>
                </a:lnTo>
                <a:lnTo>
                  <a:pt x="899641" y="1156082"/>
                </a:lnTo>
                <a:lnTo>
                  <a:pt x="0" y="1156082"/>
                </a:lnTo>
                <a:lnTo>
                  <a:pt x="0" y="0"/>
                </a:lnTo>
                <a:close/>
              </a:path>
            </a:pathLst>
          </a:custGeom>
          <a:blipFill rotWithShape="1">
            <a:blip r:embed="rId3">
              <a:alphaModFix/>
            </a:blip>
            <a:stretch>
              <a:fillRect b="0" l="0" r="0" t="0"/>
            </a:stretch>
          </a:blipFill>
          <a:ln>
            <a:noFill/>
          </a:ln>
        </p:spPr>
      </p:sp>
      <p:sp>
        <p:nvSpPr>
          <p:cNvPr id="623" name="Google Shape;623;p28"/>
          <p:cNvSpPr/>
          <p:nvPr/>
        </p:nvSpPr>
        <p:spPr>
          <a:xfrm flipH="1" rot="-10118850">
            <a:off x="6594232" y="4989769"/>
            <a:ext cx="999337" cy="1284194"/>
          </a:xfrm>
          <a:custGeom>
            <a:rect b="b" l="l" r="r" t="t"/>
            <a:pathLst>
              <a:path extrusionOk="0" h="1284194" w="999337">
                <a:moveTo>
                  <a:pt x="0" y="1284194"/>
                </a:moveTo>
                <a:lnTo>
                  <a:pt x="999336" y="1284194"/>
                </a:lnTo>
                <a:lnTo>
                  <a:pt x="999336" y="0"/>
                </a:lnTo>
                <a:lnTo>
                  <a:pt x="0" y="0"/>
                </a:lnTo>
                <a:lnTo>
                  <a:pt x="0" y="1284194"/>
                </a:lnTo>
                <a:close/>
              </a:path>
            </a:pathLst>
          </a:custGeom>
          <a:blipFill rotWithShape="1">
            <a:blip r:embed="rId3">
              <a:alphaModFix/>
            </a:blip>
            <a:stretch>
              <a:fillRect b="0" l="0" r="0" t="0"/>
            </a:stretch>
          </a:blipFill>
          <a:ln>
            <a:noFill/>
          </a:ln>
        </p:spPr>
      </p:sp>
      <p:grpSp>
        <p:nvGrpSpPr>
          <p:cNvPr id="624" name="Google Shape;624;p28"/>
          <p:cNvGrpSpPr/>
          <p:nvPr/>
        </p:nvGrpSpPr>
        <p:grpSpPr>
          <a:xfrm>
            <a:off x="1905455" y="4308370"/>
            <a:ext cx="4911745" cy="4911745"/>
            <a:chOff x="0" y="0"/>
            <a:chExt cx="812800" cy="812800"/>
          </a:xfrm>
        </p:grpSpPr>
        <p:sp>
          <p:nvSpPr>
            <p:cNvPr id="625" name="Google Shape;62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7" name="Google Shape;627;p28"/>
          <p:cNvGrpSpPr/>
          <p:nvPr/>
        </p:nvGrpSpPr>
        <p:grpSpPr>
          <a:xfrm rot="-2542800">
            <a:off x="7986912" y="7013984"/>
            <a:ext cx="1716581" cy="1716581"/>
            <a:chOff x="0" y="0"/>
            <a:chExt cx="812800" cy="812800"/>
          </a:xfrm>
        </p:grpSpPr>
        <p:sp>
          <p:nvSpPr>
            <p:cNvPr id="628" name="Google Shape;62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0" name="Google Shape;630;p28"/>
          <p:cNvGrpSpPr/>
          <p:nvPr/>
        </p:nvGrpSpPr>
        <p:grpSpPr>
          <a:xfrm rot="-2542800">
            <a:off x="7672342" y="3931883"/>
            <a:ext cx="1716581" cy="1716581"/>
            <a:chOff x="0" y="0"/>
            <a:chExt cx="812800" cy="812800"/>
          </a:xfrm>
        </p:grpSpPr>
        <p:sp>
          <p:nvSpPr>
            <p:cNvPr id="631" name="Google Shape;631;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3" name="Google Shape;633;p28"/>
          <p:cNvGrpSpPr/>
          <p:nvPr/>
        </p:nvGrpSpPr>
        <p:grpSpPr>
          <a:xfrm rot="-2542800">
            <a:off x="4834845" y="1944764"/>
            <a:ext cx="1716581" cy="1716581"/>
            <a:chOff x="0" y="0"/>
            <a:chExt cx="812800" cy="812800"/>
          </a:xfrm>
        </p:grpSpPr>
        <p:sp>
          <p:nvSpPr>
            <p:cNvPr id="634" name="Google Shape;634;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6" name="Google Shape;636;p28"/>
          <p:cNvSpPr/>
          <p:nvPr/>
        </p:nvSpPr>
        <p:spPr>
          <a:xfrm>
            <a:off x="7901812" y="4191079"/>
            <a:ext cx="1257641" cy="1198189"/>
          </a:xfrm>
          <a:custGeom>
            <a:rect b="b" l="l" r="r" t="t"/>
            <a:pathLst>
              <a:path extrusionOk="0" h="1198189" w="1257641">
                <a:moveTo>
                  <a:pt x="0" y="0"/>
                </a:moveTo>
                <a:lnTo>
                  <a:pt x="1257641" y="0"/>
                </a:lnTo>
                <a:lnTo>
                  <a:pt x="1257641" y="1198189"/>
                </a:lnTo>
                <a:lnTo>
                  <a:pt x="0" y="1198189"/>
                </a:lnTo>
                <a:lnTo>
                  <a:pt x="0" y="0"/>
                </a:lnTo>
                <a:close/>
              </a:path>
            </a:pathLst>
          </a:custGeom>
          <a:blipFill rotWithShape="1">
            <a:blip r:embed="rId4">
              <a:alphaModFix/>
            </a:blip>
            <a:stretch>
              <a:fillRect b="0" l="0" r="0" t="0"/>
            </a:stretch>
          </a:blipFill>
          <a:ln>
            <a:noFill/>
          </a:ln>
        </p:spPr>
      </p:sp>
      <p:sp>
        <p:nvSpPr>
          <p:cNvPr id="637" name="Google Shape;637;p28"/>
          <p:cNvSpPr/>
          <p:nvPr/>
        </p:nvSpPr>
        <p:spPr>
          <a:xfrm>
            <a:off x="5185720" y="2170953"/>
            <a:ext cx="1014830" cy="1264204"/>
          </a:xfrm>
          <a:custGeom>
            <a:rect b="b" l="l" r="r" t="t"/>
            <a:pathLst>
              <a:path extrusionOk="0" h="1264204" w="1014830">
                <a:moveTo>
                  <a:pt x="0" y="0"/>
                </a:moveTo>
                <a:lnTo>
                  <a:pt x="1014830" y="0"/>
                </a:lnTo>
                <a:lnTo>
                  <a:pt x="1014830" y="1264204"/>
                </a:lnTo>
                <a:lnTo>
                  <a:pt x="0" y="1264204"/>
                </a:lnTo>
                <a:lnTo>
                  <a:pt x="0" y="0"/>
                </a:lnTo>
                <a:close/>
              </a:path>
            </a:pathLst>
          </a:custGeom>
          <a:blipFill rotWithShape="1">
            <a:blip r:embed="rId5">
              <a:alphaModFix/>
            </a:blip>
            <a:stretch>
              <a:fillRect b="-1225" l="0" r="-95365" t="0"/>
            </a:stretch>
          </a:blipFill>
          <a:ln>
            <a:noFill/>
          </a:ln>
        </p:spPr>
      </p:sp>
      <p:sp>
        <p:nvSpPr>
          <p:cNvPr id="638" name="Google Shape;638;p28"/>
          <p:cNvSpPr/>
          <p:nvPr/>
        </p:nvSpPr>
        <p:spPr>
          <a:xfrm>
            <a:off x="8415787" y="7332120"/>
            <a:ext cx="859724" cy="1053114"/>
          </a:xfrm>
          <a:custGeom>
            <a:rect b="b" l="l" r="r" t="t"/>
            <a:pathLst>
              <a:path extrusionOk="0" h="1053114" w="859724">
                <a:moveTo>
                  <a:pt x="0" y="0"/>
                </a:moveTo>
                <a:lnTo>
                  <a:pt x="859724" y="0"/>
                </a:lnTo>
                <a:lnTo>
                  <a:pt x="859724" y="1053113"/>
                </a:lnTo>
                <a:lnTo>
                  <a:pt x="0" y="1053113"/>
                </a:lnTo>
                <a:lnTo>
                  <a:pt x="0" y="0"/>
                </a:lnTo>
                <a:close/>
              </a:path>
            </a:pathLst>
          </a:custGeom>
          <a:blipFill rotWithShape="1">
            <a:blip r:embed="rId6">
              <a:alphaModFix/>
            </a:blip>
            <a:stretch>
              <a:fillRect b="0" l="0" r="0" t="0"/>
            </a:stretch>
          </a:blipFill>
          <a:ln>
            <a:noFill/>
          </a:ln>
        </p:spPr>
      </p:sp>
      <p:sp>
        <p:nvSpPr>
          <p:cNvPr id="639" name="Google Shape;639;p28"/>
          <p:cNvSpPr txBox="1"/>
          <p:nvPr/>
        </p:nvSpPr>
        <p:spPr>
          <a:xfrm>
            <a:off x="10707944" y="2552149"/>
            <a:ext cx="6551356"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CONTACT US</a:t>
            </a:r>
            <a:endParaRPr/>
          </a:p>
        </p:txBody>
      </p:sp>
      <p:sp>
        <p:nvSpPr>
          <p:cNvPr id="640" name="Google Shape;640;p28"/>
          <p:cNvSpPr txBox="1"/>
          <p:nvPr/>
        </p:nvSpPr>
        <p:spPr>
          <a:xfrm>
            <a:off x="11457842" y="3847559"/>
            <a:ext cx="5801458"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123 Anywhere St., Any City,ST 12345</a:t>
            </a:r>
            <a:endParaRPr/>
          </a:p>
        </p:txBody>
      </p:sp>
      <p:sp>
        <p:nvSpPr>
          <p:cNvPr id="641" name="Google Shape;641;p28"/>
          <p:cNvSpPr txBox="1"/>
          <p:nvPr/>
        </p:nvSpPr>
        <p:spPr>
          <a:xfrm>
            <a:off x="11457842" y="4773181"/>
            <a:ext cx="4892954"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123-456-7890</a:t>
            </a:r>
            <a:endParaRPr/>
          </a:p>
        </p:txBody>
      </p:sp>
      <p:sp>
        <p:nvSpPr>
          <p:cNvPr id="642" name="Google Shape;642;p28"/>
          <p:cNvSpPr txBox="1"/>
          <p:nvPr/>
        </p:nvSpPr>
        <p:spPr>
          <a:xfrm>
            <a:off x="11457842" y="5661741"/>
            <a:ext cx="4892954"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hello@reallygreatsite.com</a:t>
            </a:r>
            <a:endParaRPr/>
          </a:p>
        </p:txBody>
      </p:sp>
      <p:sp>
        <p:nvSpPr>
          <p:cNvPr id="643" name="Google Shape;643;p28"/>
          <p:cNvSpPr txBox="1"/>
          <p:nvPr/>
        </p:nvSpPr>
        <p:spPr>
          <a:xfrm>
            <a:off x="11457842" y="7443386"/>
            <a:ext cx="4892954"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reallygreatsite.com</a:t>
            </a:r>
            <a:endParaRPr/>
          </a:p>
        </p:txBody>
      </p:sp>
      <p:sp>
        <p:nvSpPr>
          <p:cNvPr id="644" name="Google Shape;644;p28"/>
          <p:cNvSpPr txBox="1"/>
          <p:nvPr/>
        </p:nvSpPr>
        <p:spPr>
          <a:xfrm>
            <a:off x="11457842" y="6539085"/>
            <a:ext cx="4892954"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@reallygreatsite</a:t>
            </a:r>
            <a:endParaRPr/>
          </a:p>
        </p:txBody>
      </p:sp>
      <p:sp>
        <p:nvSpPr>
          <p:cNvPr id="645" name="Google Shape;645;p28"/>
          <p:cNvSpPr txBox="1"/>
          <p:nvPr/>
        </p:nvSpPr>
        <p:spPr>
          <a:xfrm>
            <a:off x="7944277" y="771525"/>
            <a:ext cx="1257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646" name="Google Shape;646;p28"/>
          <p:cNvSpPr txBox="1"/>
          <p:nvPr/>
        </p:nvSpPr>
        <p:spPr>
          <a:xfrm>
            <a:off x="5553899" y="771525"/>
            <a:ext cx="10149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647" name="Google Shape;647;p28"/>
          <p:cNvSpPr txBox="1"/>
          <p:nvPr/>
        </p:nvSpPr>
        <p:spPr>
          <a:xfrm>
            <a:off x="3250448" y="77152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648" name="Google Shape;648;p28"/>
          <p:cNvSpPr txBox="1"/>
          <p:nvPr/>
        </p:nvSpPr>
        <p:spPr>
          <a:xfrm>
            <a:off x="1028700" y="77152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pic>
        <p:nvPicPr>
          <p:cNvPr id="649" name="Google Shape;649;p28"/>
          <p:cNvPicPr preferRelativeResize="0"/>
          <p:nvPr/>
        </p:nvPicPr>
        <p:blipFill>
          <a:blip r:embed="rId7">
            <a:alphaModFix/>
          </a:blip>
          <a:stretch>
            <a:fillRect/>
          </a:stretch>
        </p:blipFill>
        <p:spPr>
          <a:xfrm>
            <a:off x="1249350" y="8858022"/>
            <a:ext cx="665400" cy="596565"/>
          </a:xfrm>
          <a:prstGeom prst="rect">
            <a:avLst/>
          </a:prstGeom>
          <a:noFill/>
          <a:ln>
            <a:noFill/>
          </a:ln>
        </p:spPr>
      </p:pic>
      <p:pic>
        <p:nvPicPr>
          <p:cNvPr id="650" name="Google Shape;650;p28"/>
          <p:cNvPicPr preferRelativeResize="0"/>
          <p:nvPr/>
        </p:nvPicPr>
        <p:blipFill>
          <a:blip r:embed="rId8">
            <a:alphaModFix/>
          </a:blip>
          <a:stretch>
            <a:fillRect/>
          </a:stretch>
        </p:blipFill>
        <p:spPr>
          <a:xfrm>
            <a:off x="3310978" y="2425400"/>
            <a:ext cx="457872" cy="415275"/>
          </a:xfrm>
          <a:prstGeom prst="rect">
            <a:avLst/>
          </a:prstGeom>
          <a:noFill/>
          <a:ln>
            <a:noFill/>
          </a:ln>
        </p:spPr>
      </p:pic>
      <p:pic>
        <p:nvPicPr>
          <p:cNvPr id="651" name="Google Shape;651;p28"/>
          <p:cNvPicPr preferRelativeResize="0"/>
          <p:nvPr/>
        </p:nvPicPr>
        <p:blipFill>
          <a:blip r:embed="rId9">
            <a:alphaModFix/>
          </a:blip>
          <a:stretch>
            <a:fillRect/>
          </a:stretch>
        </p:blipFill>
        <p:spPr>
          <a:xfrm>
            <a:off x="-4028878" y="-2107688"/>
            <a:ext cx="7797725" cy="5685373"/>
          </a:xfrm>
          <a:prstGeom prst="rect">
            <a:avLst/>
          </a:prstGeom>
          <a:noFill/>
          <a:ln>
            <a:noFill/>
          </a:ln>
        </p:spPr>
      </p:pic>
      <p:pic>
        <p:nvPicPr>
          <p:cNvPr id="652" name="Google Shape;652;p28"/>
          <p:cNvPicPr preferRelativeResize="0"/>
          <p:nvPr/>
        </p:nvPicPr>
        <p:blipFill>
          <a:blip r:embed="rId10">
            <a:alphaModFix/>
          </a:blip>
          <a:stretch>
            <a:fillRect/>
          </a:stretch>
        </p:blipFill>
        <p:spPr>
          <a:xfrm>
            <a:off x="3310975" y="5188463"/>
            <a:ext cx="1872550" cy="3458397"/>
          </a:xfrm>
          <a:prstGeom prst="rect">
            <a:avLst/>
          </a:prstGeom>
          <a:noFill/>
          <a:ln>
            <a:noFill/>
          </a:ln>
        </p:spPr>
      </p:pic>
      <p:pic>
        <p:nvPicPr>
          <p:cNvPr id="653" name="Google Shape;653;p28"/>
          <p:cNvPicPr preferRelativeResize="0"/>
          <p:nvPr/>
        </p:nvPicPr>
        <p:blipFill>
          <a:blip r:embed="rId11">
            <a:alphaModFix/>
          </a:blip>
          <a:stretch>
            <a:fillRect/>
          </a:stretch>
        </p:blipFill>
        <p:spPr>
          <a:xfrm flipH="1">
            <a:off x="10873188" y="3884121"/>
            <a:ext cx="308750" cy="3970525"/>
          </a:xfrm>
          <a:prstGeom prst="rect">
            <a:avLst/>
          </a:prstGeom>
          <a:noFill/>
          <a:ln>
            <a:noFill/>
          </a:ln>
        </p:spPr>
      </p:pic>
      <p:pic>
        <p:nvPicPr>
          <p:cNvPr id="654" name="Google Shape;654;p28"/>
          <p:cNvPicPr preferRelativeResize="0"/>
          <p:nvPr/>
        </p:nvPicPr>
        <p:blipFill>
          <a:blip r:embed="rId12">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658" name="Shape 658"/>
        <p:cNvGrpSpPr/>
        <p:nvPr/>
      </p:nvGrpSpPr>
      <p:grpSpPr>
        <a:xfrm>
          <a:off x="0" y="0"/>
          <a:ext cx="0" cy="0"/>
          <a:chOff x="0" y="0"/>
          <a:chExt cx="0" cy="0"/>
        </a:xfrm>
      </p:grpSpPr>
      <p:pic>
        <p:nvPicPr>
          <p:cNvPr id="659" name="Google Shape;659;p29"/>
          <p:cNvPicPr preferRelativeResize="0"/>
          <p:nvPr/>
        </p:nvPicPr>
        <p:blipFill>
          <a:blip r:embed="rId3">
            <a:alphaModFix/>
          </a:blip>
          <a:stretch>
            <a:fillRect/>
          </a:stretch>
        </p:blipFill>
        <p:spPr>
          <a:xfrm>
            <a:off x="15993701" y="1039593"/>
            <a:ext cx="1014775" cy="961355"/>
          </a:xfrm>
          <a:prstGeom prst="rect">
            <a:avLst/>
          </a:prstGeom>
          <a:noFill/>
          <a:ln>
            <a:noFill/>
          </a:ln>
        </p:spPr>
      </p:pic>
      <p:pic>
        <p:nvPicPr>
          <p:cNvPr id="660" name="Google Shape;660;p29"/>
          <p:cNvPicPr preferRelativeResize="0"/>
          <p:nvPr/>
        </p:nvPicPr>
        <p:blipFill>
          <a:blip r:embed="rId4">
            <a:alphaModFix/>
          </a:blip>
          <a:stretch>
            <a:fillRect/>
          </a:stretch>
        </p:blipFill>
        <p:spPr>
          <a:xfrm>
            <a:off x="10087726" y="6289300"/>
            <a:ext cx="7140899" cy="3100725"/>
          </a:xfrm>
          <a:prstGeom prst="rect">
            <a:avLst/>
          </a:prstGeom>
          <a:noFill/>
          <a:ln>
            <a:noFill/>
          </a:ln>
        </p:spPr>
      </p:pic>
      <p:sp>
        <p:nvSpPr>
          <p:cNvPr id="661" name="Google Shape;661;p29"/>
          <p:cNvSpPr txBox="1"/>
          <p:nvPr/>
        </p:nvSpPr>
        <p:spPr>
          <a:xfrm>
            <a:off x="1028700" y="899101"/>
            <a:ext cx="5798961" cy="18256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64949"/>
                </a:solidFill>
                <a:latin typeface="Archivo Black"/>
                <a:ea typeface="Archivo Black"/>
                <a:cs typeface="Archivo Black"/>
                <a:sym typeface="Archivo Black"/>
              </a:rPr>
              <a:t>RESOURCE </a:t>
            </a:r>
            <a:endParaRPr/>
          </a:p>
          <a:p>
            <a:pPr indent="0" lvl="0" marL="0" marR="0" rtl="0" algn="l">
              <a:lnSpc>
                <a:spcPct val="100000"/>
              </a:lnSpc>
              <a:spcBef>
                <a:spcPts val="0"/>
              </a:spcBef>
              <a:spcAft>
                <a:spcPts val="0"/>
              </a:spcAft>
              <a:buNone/>
            </a:pPr>
            <a:r>
              <a:rPr b="0" i="0" lang="en-US" sz="6999" u="none" cap="none" strike="noStrike">
                <a:solidFill>
                  <a:srgbClr val="F64949"/>
                </a:solidFill>
                <a:latin typeface="Archivo Black"/>
                <a:ea typeface="Archivo Black"/>
                <a:cs typeface="Archivo Black"/>
                <a:sym typeface="Archivo Black"/>
              </a:rPr>
              <a:t>PAGE</a:t>
            </a:r>
            <a:endParaRPr/>
          </a:p>
        </p:txBody>
      </p:sp>
      <p:sp>
        <p:nvSpPr>
          <p:cNvPr id="662" name="Google Shape;662;p29"/>
          <p:cNvSpPr txBox="1"/>
          <p:nvPr/>
        </p:nvSpPr>
        <p:spPr>
          <a:xfrm>
            <a:off x="1028700" y="3411855"/>
            <a:ext cx="5059200" cy="613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000000"/>
                </a:solidFill>
                <a:latin typeface="Open Sans"/>
                <a:ea typeface="Open Sans"/>
                <a:cs typeface="Open Sans"/>
                <a:sym typeface="Open Sans"/>
              </a:rPr>
              <a:t>Use these design resources in your Canva Presentation.</a:t>
            </a:r>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Open Sans"/>
              <a:ea typeface="Open Sans"/>
              <a:cs typeface="Open Sans"/>
              <a:sym typeface="Open Sans"/>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Open Sans"/>
              <a:ea typeface="Open Sans"/>
              <a:cs typeface="Open Sans"/>
              <a:sym typeface="Open Sans"/>
            </a:endParaRPr>
          </a:p>
          <a:p>
            <a:pPr indent="0" lvl="0" marL="0" marR="0" rtl="0" algn="l">
              <a:lnSpc>
                <a:spcPct val="130000"/>
              </a:lnSpc>
              <a:spcBef>
                <a:spcPts val="0"/>
              </a:spcBef>
              <a:spcAft>
                <a:spcPts val="0"/>
              </a:spcAft>
              <a:buNone/>
            </a:pPr>
            <a:r>
              <a:rPr b="0" i="0" lang="en-US" sz="2400" u="none" cap="none" strike="noStrike">
                <a:solidFill>
                  <a:srgbClr val="000000"/>
                </a:solidFill>
                <a:latin typeface="Open Sans"/>
                <a:ea typeface="Open Sans"/>
                <a:cs typeface="Open Sans"/>
                <a:sym typeface="Open Sans"/>
              </a:rPr>
              <a:t>You can find these fonts online too. Happy designing! </a:t>
            </a:r>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Open Sans"/>
              <a:ea typeface="Open Sans"/>
              <a:cs typeface="Open Sans"/>
              <a:sym typeface="Open Sans"/>
            </a:endParaRPr>
          </a:p>
          <a:p>
            <a:pPr indent="0" lvl="0" marL="0" marR="0" rtl="0" algn="l">
              <a:lnSpc>
                <a:spcPct val="130000"/>
              </a:lnSpc>
              <a:spcBef>
                <a:spcPts val="0"/>
              </a:spcBef>
              <a:spcAft>
                <a:spcPts val="0"/>
              </a:spcAft>
              <a:buNone/>
            </a:pPr>
            <a:r>
              <a:rPr b="0" i="0" lang="en-US" sz="2400" u="none" cap="none" strike="noStrike">
                <a:solidFill>
                  <a:srgbClr val="000000"/>
                </a:solidFill>
                <a:latin typeface="Open Sans"/>
                <a:ea typeface="Open Sans"/>
                <a:cs typeface="Open Sans"/>
                <a:sym typeface="Open Sans"/>
              </a:rPr>
              <a:t>Don't forget to delete this page before presenting. </a:t>
            </a:r>
            <a:endParaRPr/>
          </a:p>
        </p:txBody>
      </p:sp>
      <p:sp>
        <p:nvSpPr>
          <p:cNvPr id="663" name="Google Shape;663;p29"/>
          <p:cNvSpPr txBox="1"/>
          <p:nvPr/>
        </p:nvSpPr>
        <p:spPr>
          <a:xfrm>
            <a:off x="1028700" y="4694491"/>
            <a:ext cx="4676765" cy="761021"/>
          </a:xfrm>
          <a:prstGeom prst="rect">
            <a:avLst/>
          </a:prstGeom>
          <a:noFill/>
          <a:ln>
            <a:noFill/>
          </a:ln>
        </p:spPr>
        <p:txBody>
          <a:bodyPr anchorCtr="0" anchor="t" bIns="0" lIns="0" spcFirstLastPara="1" rIns="0" wrap="square" tIns="0">
            <a:spAutoFit/>
          </a:bodyPr>
          <a:lstStyle/>
          <a:p>
            <a:pPr indent="0" lvl="0" marL="0" marR="0" rtl="0" algn="l">
              <a:lnSpc>
                <a:spcPct val="129995"/>
              </a:lnSpc>
              <a:spcBef>
                <a:spcPts val="0"/>
              </a:spcBef>
              <a:spcAft>
                <a:spcPts val="0"/>
              </a:spcAft>
              <a:buNone/>
            </a:pPr>
            <a:r>
              <a:rPr b="0" i="0" lang="en-US" sz="2327" u="none" cap="none" strike="noStrike">
                <a:solidFill>
                  <a:srgbClr val="000000"/>
                </a:solidFill>
                <a:latin typeface="Open Sans"/>
                <a:ea typeface="Open Sans"/>
                <a:cs typeface="Open Sans"/>
                <a:sym typeface="Open Sans"/>
              </a:rPr>
              <a:t>This presentation template uses the following free fonts:</a:t>
            </a:r>
            <a:endParaRPr/>
          </a:p>
        </p:txBody>
      </p:sp>
      <p:sp>
        <p:nvSpPr>
          <p:cNvPr id="664" name="Google Shape;664;p29"/>
          <p:cNvSpPr txBox="1"/>
          <p:nvPr/>
        </p:nvSpPr>
        <p:spPr>
          <a:xfrm>
            <a:off x="1028700" y="5955744"/>
            <a:ext cx="5059131" cy="869826"/>
          </a:xfrm>
          <a:prstGeom prst="rect">
            <a:avLst/>
          </a:prstGeom>
          <a:noFill/>
          <a:ln>
            <a:noFill/>
          </a:ln>
        </p:spPr>
        <p:txBody>
          <a:bodyPr anchorCtr="0" anchor="t" bIns="0" lIns="0" spcFirstLastPara="1" rIns="0" wrap="square" tIns="0">
            <a:spAutoFit/>
          </a:bodyPr>
          <a:lstStyle/>
          <a:p>
            <a:pPr indent="-179433" lvl="1" marL="358866" marR="0" rtl="0" algn="l">
              <a:lnSpc>
                <a:spcPct val="140012"/>
              </a:lnSpc>
              <a:spcBef>
                <a:spcPts val="0"/>
              </a:spcBef>
              <a:spcAft>
                <a:spcPts val="0"/>
              </a:spcAft>
              <a:buClr>
                <a:srgbClr val="000000"/>
              </a:buClr>
              <a:buSzPts val="1662"/>
              <a:buFont typeface="Arial"/>
              <a:buAutoNum type="arabicPeriod"/>
            </a:pPr>
            <a:r>
              <a:rPr b="0" i="0" lang="en-US" sz="1662" u="none" cap="none" strike="noStrike">
                <a:solidFill>
                  <a:srgbClr val="000000"/>
                </a:solidFill>
                <a:latin typeface="Arial"/>
                <a:ea typeface="Arial"/>
                <a:cs typeface="Arial"/>
                <a:sym typeface="Arial"/>
              </a:rPr>
              <a:t>Titles: Archivo Black</a:t>
            </a:r>
            <a:endParaRPr/>
          </a:p>
          <a:p>
            <a:pPr indent="-179433" lvl="1" marL="358866" marR="0" rtl="0" algn="l">
              <a:lnSpc>
                <a:spcPct val="140012"/>
              </a:lnSpc>
              <a:spcBef>
                <a:spcPts val="0"/>
              </a:spcBef>
              <a:spcAft>
                <a:spcPts val="0"/>
              </a:spcAft>
              <a:buClr>
                <a:srgbClr val="000000"/>
              </a:buClr>
              <a:buSzPts val="1662"/>
              <a:buFont typeface="Arial"/>
              <a:buAutoNum type="arabicPeriod"/>
            </a:pPr>
            <a:r>
              <a:rPr b="0" i="0" lang="en-US" sz="1662" u="none" cap="none" strike="noStrike">
                <a:solidFill>
                  <a:srgbClr val="000000"/>
                </a:solidFill>
                <a:latin typeface="Arial"/>
                <a:ea typeface="Arial"/>
                <a:cs typeface="Arial"/>
                <a:sym typeface="Arial"/>
              </a:rPr>
              <a:t>Headers: Archivo Black</a:t>
            </a:r>
            <a:endParaRPr/>
          </a:p>
          <a:p>
            <a:pPr indent="-179433" lvl="1" marL="358867" marR="0" rtl="0" algn="l">
              <a:lnSpc>
                <a:spcPct val="140012"/>
              </a:lnSpc>
              <a:spcBef>
                <a:spcPts val="0"/>
              </a:spcBef>
              <a:spcAft>
                <a:spcPts val="0"/>
              </a:spcAft>
              <a:buClr>
                <a:srgbClr val="000000"/>
              </a:buClr>
              <a:buSzPts val="1662"/>
              <a:buFont typeface="Arial"/>
              <a:buAutoNum type="arabicPeriod"/>
            </a:pPr>
            <a:r>
              <a:rPr b="0" i="0" lang="en-US" sz="1662" u="none" cap="none" strike="noStrike">
                <a:solidFill>
                  <a:srgbClr val="000000"/>
                </a:solidFill>
                <a:latin typeface="Arial"/>
                <a:ea typeface="Arial"/>
                <a:cs typeface="Arial"/>
                <a:sym typeface="Arial"/>
              </a:rPr>
              <a:t>Body Copy: Open Sans</a:t>
            </a:r>
            <a:endParaRPr/>
          </a:p>
        </p:txBody>
      </p:sp>
      <p:sp>
        <p:nvSpPr>
          <p:cNvPr id="665" name="Google Shape;665;p29"/>
          <p:cNvSpPr/>
          <p:nvPr/>
        </p:nvSpPr>
        <p:spPr>
          <a:xfrm flipH="1" rot="-5400000">
            <a:off x="11507193" y="911001"/>
            <a:ext cx="1005607" cy="1241005"/>
          </a:xfrm>
          <a:custGeom>
            <a:rect b="b" l="l" r="r" t="t"/>
            <a:pathLst>
              <a:path extrusionOk="0" h="1241005" w="1005607">
                <a:moveTo>
                  <a:pt x="1005607" y="0"/>
                </a:moveTo>
                <a:lnTo>
                  <a:pt x="0" y="0"/>
                </a:lnTo>
                <a:lnTo>
                  <a:pt x="0" y="1241005"/>
                </a:lnTo>
                <a:lnTo>
                  <a:pt x="1005607" y="1241005"/>
                </a:lnTo>
                <a:lnTo>
                  <a:pt x="1005607" y="0"/>
                </a:lnTo>
                <a:close/>
              </a:path>
            </a:pathLst>
          </a:custGeom>
          <a:blipFill rotWithShape="1">
            <a:blip r:embed="rId5">
              <a:alphaModFix amt="38000"/>
            </a:blip>
            <a:stretch>
              <a:fillRect b="0" l="0" r="0" t="0"/>
            </a:stretch>
          </a:blipFill>
          <a:ln>
            <a:noFill/>
          </a:ln>
        </p:spPr>
      </p:sp>
      <p:sp>
        <p:nvSpPr>
          <p:cNvPr id="666" name="Google Shape;666;p29"/>
          <p:cNvSpPr/>
          <p:nvPr/>
        </p:nvSpPr>
        <p:spPr>
          <a:xfrm flipH="1">
            <a:off x="14602576" y="1028700"/>
            <a:ext cx="758598" cy="1002954"/>
          </a:xfrm>
          <a:custGeom>
            <a:rect b="b" l="l" r="r" t="t"/>
            <a:pathLst>
              <a:path extrusionOk="0" h="1002954" w="758598">
                <a:moveTo>
                  <a:pt x="758598" y="0"/>
                </a:moveTo>
                <a:lnTo>
                  <a:pt x="0" y="0"/>
                </a:lnTo>
                <a:lnTo>
                  <a:pt x="0" y="1002954"/>
                </a:lnTo>
                <a:lnTo>
                  <a:pt x="758598" y="1002954"/>
                </a:lnTo>
                <a:lnTo>
                  <a:pt x="758598" y="0"/>
                </a:lnTo>
                <a:close/>
              </a:path>
            </a:pathLst>
          </a:custGeom>
          <a:blipFill rotWithShape="1">
            <a:blip r:embed="rId6">
              <a:alphaModFix/>
            </a:blip>
            <a:stretch>
              <a:fillRect b="0" l="0" r="0" t="0"/>
            </a:stretch>
          </a:blipFill>
          <a:ln>
            <a:noFill/>
          </a:ln>
        </p:spPr>
      </p:sp>
      <p:sp>
        <p:nvSpPr>
          <p:cNvPr id="667" name="Google Shape;667;p29"/>
          <p:cNvSpPr/>
          <p:nvPr/>
        </p:nvSpPr>
        <p:spPr>
          <a:xfrm>
            <a:off x="13236178" y="1209737"/>
            <a:ext cx="843998" cy="725839"/>
          </a:xfrm>
          <a:custGeom>
            <a:rect b="b" l="l" r="r" t="t"/>
            <a:pathLst>
              <a:path extrusionOk="0" h="725839" w="843998">
                <a:moveTo>
                  <a:pt x="0" y="0"/>
                </a:moveTo>
                <a:lnTo>
                  <a:pt x="843999" y="0"/>
                </a:lnTo>
                <a:lnTo>
                  <a:pt x="843999" y="725839"/>
                </a:lnTo>
                <a:lnTo>
                  <a:pt x="0" y="725839"/>
                </a:lnTo>
                <a:lnTo>
                  <a:pt x="0" y="0"/>
                </a:lnTo>
                <a:close/>
              </a:path>
            </a:pathLst>
          </a:custGeom>
          <a:blipFill rotWithShape="1">
            <a:blip r:embed="rId7">
              <a:alphaModFix/>
            </a:blip>
            <a:stretch>
              <a:fillRect b="0" l="0" r="0" t="0"/>
            </a:stretch>
          </a:blipFill>
          <a:ln>
            <a:noFill/>
          </a:ln>
        </p:spPr>
      </p:sp>
      <p:sp>
        <p:nvSpPr>
          <p:cNvPr id="668" name="Google Shape;668;p29"/>
          <p:cNvSpPr/>
          <p:nvPr/>
        </p:nvSpPr>
        <p:spPr>
          <a:xfrm rot="4625998">
            <a:off x="13782998" y="3792453"/>
            <a:ext cx="898413" cy="880445"/>
          </a:xfrm>
          <a:custGeom>
            <a:rect b="b" l="l" r="r" t="t"/>
            <a:pathLst>
              <a:path extrusionOk="0" h="880445" w="898413">
                <a:moveTo>
                  <a:pt x="0" y="0"/>
                </a:moveTo>
                <a:lnTo>
                  <a:pt x="898413" y="0"/>
                </a:lnTo>
                <a:lnTo>
                  <a:pt x="898413" y="880445"/>
                </a:lnTo>
                <a:lnTo>
                  <a:pt x="0" y="880445"/>
                </a:lnTo>
                <a:lnTo>
                  <a:pt x="0" y="0"/>
                </a:lnTo>
                <a:close/>
              </a:path>
            </a:pathLst>
          </a:custGeom>
          <a:blipFill rotWithShape="1">
            <a:blip r:embed="rId8">
              <a:alphaModFix/>
            </a:blip>
            <a:stretch>
              <a:fillRect b="0" l="0" r="0" t="0"/>
            </a:stretch>
          </a:blipFill>
          <a:ln>
            <a:noFill/>
          </a:ln>
        </p:spPr>
      </p:sp>
      <p:sp>
        <p:nvSpPr>
          <p:cNvPr id="669" name="Google Shape;669;p29"/>
          <p:cNvSpPr/>
          <p:nvPr/>
        </p:nvSpPr>
        <p:spPr>
          <a:xfrm rot="-77135">
            <a:off x="14530461" y="2711163"/>
            <a:ext cx="1156320" cy="653846"/>
          </a:xfrm>
          <a:custGeom>
            <a:rect b="b" l="l" r="r" t="t"/>
            <a:pathLst>
              <a:path extrusionOk="0" h="653846" w="1156320">
                <a:moveTo>
                  <a:pt x="0" y="0"/>
                </a:moveTo>
                <a:lnTo>
                  <a:pt x="1156320" y="0"/>
                </a:lnTo>
                <a:lnTo>
                  <a:pt x="1156320" y="653846"/>
                </a:lnTo>
                <a:lnTo>
                  <a:pt x="0" y="653846"/>
                </a:lnTo>
                <a:lnTo>
                  <a:pt x="0" y="0"/>
                </a:lnTo>
                <a:close/>
              </a:path>
            </a:pathLst>
          </a:custGeom>
          <a:blipFill rotWithShape="1">
            <a:blip r:embed="rId9">
              <a:alphaModFix/>
            </a:blip>
            <a:stretch>
              <a:fillRect b="0" l="0" r="0" t="0"/>
            </a:stretch>
          </a:blipFill>
          <a:ln>
            <a:noFill/>
          </a:ln>
        </p:spPr>
      </p:sp>
      <p:sp>
        <p:nvSpPr>
          <p:cNvPr id="670" name="Google Shape;670;p29"/>
          <p:cNvSpPr/>
          <p:nvPr/>
        </p:nvSpPr>
        <p:spPr>
          <a:xfrm>
            <a:off x="16223030" y="2348512"/>
            <a:ext cx="679628" cy="898547"/>
          </a:xfrm>
          <a:custGeom>
            <a:rect b="b" l="l" r="r" t="t"/>
            <a:pathLst>
              <a:path extrusionOk="0" h="898547" w="679628">
                <a:moveTo>
                  <a:pt x="0" y="0"/>
                </a:moveTo>
                <a:lnTo>
                  <a:pt x="679628" y="0"/>
                </a:lnTo>
                <a:lnTo>
                  <a:pt x="679628" y="898546"/>
                </a:lnTo>
                <a:lnTo>
                  <a:pt x="0" y="898546"/>
                </a:lnTo>
                <a:lnTo>
                  <a:pt x="0" y="0"/>
                </a:lnTo>
                <a:close/>
              </a:path>
            </a:pathLst>
          </a:custGeom>
          <a:blipFill rotWithShape="1">
            <a:blip r:embed="rId10">
              <a:alphaModFix/>
            </a:blip>
            <a:stretch>
              <a:fillRect b="0" l="0" r="0" t="0"/>
            </a:stretch>
          </a:blipFill>
          <a:ln>
            <a:noFill/>
          </a:ln>
        </p:spPr>
      </p:sp>
      <p:sp>
        <p:nvSpPr>
          <p:cNvPr id="671" name="Google Shape;671;p29"/>
          <p:cNvSpPr/>
          <p:nvPr/>
        </p:nvSpPr>
        <p:spPr>
          <a:xfrm flipH="1" rot="717312">
            <a:off x="12869365" y="3800193"/>
            <a:ext cx="488369" cy="901352"/>
          </a:xfrm>
          <a:custGeom>
            <a:rect b="b" l="l" r="r" t="t"/>
            <a:pathLst>
              <a:path extrusionOk="0" h="901352" w="488369">
                <a:moveTo>
                  <a:pt x="488369" y="0"/>
                </a:moveTo>
                <a:lnTo>
                  <a:pt x="0" y="0"/>
                </a:lnTo>
                <a:lnTo>
                  <a:pt x="0" y="901352"/>
                </a:lnTo>
                <a:lnTo>
                  <a:pt x="488369" y="901352"/>
                </a:lnTo>
                <a:lnTo>
                  <a:pt x="488369" y="0"/>
                </a:lnTo>
                <a:close/>
              </a:path>
            </a:pathLst>
          </a:custGeom>
          <a:blipFill rotWithShape="1">
            <a:blip r:embed="rId11">
              <a:alphaModFix/>
            </a:blip>
            <a:stretch>
              <a:fillRect b="0" l="0" r="0" t="0"/>
            </a:stretch>
          </a:blipFill>
          <a:ln>
            <a:noFill/>
          </a:ln>
        </p:spPr>
      </p:sp>
      <p:sp>
        <p:nvSpPr>
          <p:cNvPr id="672" name="Google Shape;672;p29"/>
          <p:cNvSpPr/>
          <p:nvPr/>
        </p:nvSpPr>
        <p:spPr>
          <a:xfrm>
            <a:off x="13020439" y="2479352"/>
            <a:ext cx="970925" cy="898547"/>
          </a:xfrm>
          <a:custGeom>
            <a:rect b="b" l="l" r="r" t="t"/>
            <a:pathLst>
              <a:path extrusionOk="0" h="898547" w="970925">
                <a:moveTo>
                  <a:pt x="0" y="0"/>
                </a:moveTo>
                <a:lnTo>
                  <a:pt x="970924" y="0"/>
                </a:lnTo>
                <a:lnTo>
                  <a:pt x="970924" y="898546"/>
                </a:lnTo>
                <a:lnTo>
                  <a:pt x="0" y="898546"/>
                </a:lnTo>
                <a:lnTo>
                  <a:pt x="0" y="0"/>
                </a:lnTo>
                <a:close/>
              </a:path>
            </a:pathLst>
          </a:custGeom>
          <a:blipFill rotWithShape="1">
            <a:blip r:embed="rId12">
              <a:alphaModFix/>
            </a:blip>
            <a:stretch>
              <a:fillRect b="0" l="0" r="0" t="0"/>
            </a:stretch>
          </a:blipFill>
          <a:ln>
            <a:noFill/>
          </a:ln>
        </p:spPr>
      </p:sp>
      <p:sp>
        <p:nvSpPr>
          <p:cNvPr id="673" name="Google Shape;673;p29"/>
          <p:cNvSpPr/>
          <p:nvPr/>
        </p:nvSpPr>
        <p:spPr>
          <a:xfrm>
            <a:off x="11805406" y="2447321"/>
            <a:ext cx="649592" cy="1014987"/>
          </a:xfrm>
          <a:custGeom>
            <a:rect b="b" l="l" r="r" t="t"/>
            <a:pathLst>
              <a:path extrusionOk="0" h="1014987" w="649592">
                <a:moveTo>
                  <a:pt x="0" y="0"/>
                </a:moveTo>
                <a:lnTo>
                  <a:pt x="649592" y="0"/>
                </a:lnTo>
                <a:lnTo>
                  <a:pt x="649592" y="1014988"/>
                </a:lnTo>
                <a:lnTo>
                  <a:pt x="0" y="1014988"/>
                </a:lnTo>
                <a:lnTo>
                  <a:pt x="0" y="0"/>
                </a:lnTo>
                <a:close/>
              </a:path>
            </a:pathLst>
          </a:custGeom>
          <a:blipFill rotWithShape="1">
            <a:blip r:embed="rId13">
              <a:alphaModFix/>
            </a:blip>
            <a:stretch>
              <a:fillRect b="0" l="0" r="0" t="0"/>
            </a:stretch>
          </a:blipFill>
          <a:ln>
            <a:noFill/>
          </a:ln>
        </p:spPr>
      </p:sp>
      <p:sp>
        <p:nvSpPr>
          <p:cNvPr id="674" name="Google Shape;674;p29"/>
          <p:cNvSpPr/>
          <p:nvPr/>
        </p:nvSpPr>
        <p:spPr>
          <a:xfrm>
            <a:off x="11440687" y="6289301"/>
            <a:ext cx="907825" cy="808789"/>
          </a:xfrm>
          <a:custGeom>
            <a:rect b="b" l="l" r="r" t="t"/>
            <a:pathLst>
              <a:path extrusionOk="0" h="808789" w="907825">
                <a:moveTo>
                  <a:pt x="0" y="0"/>
                </a:moveTo>
                <a:lnTo>
                  <a:pt x="907825" y="0"/>
                </a:lnTo>
                <a:lnTo>
                  <a:pt x="907825" y="808790"/>
                </a:lnTo>
                <a:lnTo>
                  <a:pt x="0" y="808790"/>
                </a:lnTo>
                <a:lnTo>
                  <a:pt x="0" y="0"/>
                </a:lnTo>
                <a:close/>
              </a:path>
            </a:pathLst>
          </a:custGeom>
          <a:blipFill rotWithShape="1">
            <a:blip r:embed="rId14">
              <a:alphaModFix/>
            </a:blip>
            <a:stretch>
              <a:fillRect b="0" l="0" r="0" t="0"/>
            </a:stretch>
          </a:blipFill>
          <a:ln>
            <a:noFill/>
          </a:ln>
        </p:spPr>
      </p:sp>
      <p:sp>
        <p:nvSpPr>
          <p:cNvPr id="675" name="Google Shape;675;p29"/>
          <p:cNvSpPr/>
          <p:nvPr/>
        </p:nvSpPr>
        <p:spPr>
          <a:xfrm>
            <a:off x="10118673" y="2504034"/>
            <a:ext cx="765807" cy="849181"/>
          </a:xfrm>
          <a:custGeom>
            <a:rect b="b" l="l" r="r" t="t"/>
            <a:pathLst>
              <a:path extrusionOk="0" h="849181" w="765807">
                <a:moveTo>
                  <a:pt x="0" y="0"/>
                </a:moveTo>
                <a:lnTo>
                  <a:pt x="765807" y="0"/>
                </a:lnTo>
                <a:lnTo>
                  <a:pt x="765807" y="849181"/>
                </a:lnTo>
                <a:lnTo>
                  <a:pt x="0" y="849181"/>
                </a:lnTo>
                <a:lnTo>
                  <a:pt x="0" y="0"/>
                </a:lnTo>
                <a:close/>
              </a:path>
            </a:pathLst>
          </a:custGeom>
          <a:blipFill rotWithShape="1">
            <a:blip r:embed="rId15">
              <a:alphaModFix/>
            </a:blip>
            <a:stretch>
              <a:fillRect b="0" l="0" r="0" t="0"/>
            </a:stretch>
          </a:blipFill>
          <a:ln>
            <a:noFill/>
          </a:ln>
        </p:spPr>
      </p:sp>
      <p:sp>
        <p:nvSpPr>
          <p:cNvPr id="676" name="Google Shape;676;p29"/>
          <p:cNvSpPr/>
          <p:nvPr/>
        </p:nvSpPr>
        <p:spPr>
          <a:xfrm>
            <a:off x="12273923" y="5027342"/>
            <a:ext cx="1014766" cy="785982"/>
          </a:xfrm>
          <a:custGeom>
            <a:rect b="b" l="l" r="r" t="t"/>
            <a:pathLst>
              <a:path extrusionOk="0" h="785982" w="1014766">
                <a:moveTo>
                  <a:pt x="0" y="0"/>
                </a:moveTo>
                <a:lnTo>
                  <a:pt x="1014765" y="0"/>
                </a:lnTo>
                <a:lnTo>
                  <a:pt x="1014765" y="785982"/>
                </a:lnTo>
                <a:lnTo>
                  <a:pt x="0" y="785982"/>
                </a:lnTo>
                <a:lnTo>
                  <a:pt x="0" y="0"/>
                </a:lnTo>
                <a:close/>
              </a:path>
            </a:pathLst>
          </a:custGeom>
          <a:blipFill rotWithShape="1">
            <a:blip r:embed="rId16">
              <a:alphaModFix/>
            </a:blip>
            <a:stretch>
              <a:fillRect b="0" l="0" r="0" t="0"/>
            </a:stretch>
          </a:blipFill>
          <a:ln>
            <a:noFill/>
          </a:ln>
        </p:spPr>
      </p:sp>
      <p:sp>
        <p:nvSpPr>
          <p:cNvPr id="677" name="Google Shape;677;p29"/>
          <p:cNvSpPr/>
          <p:nvPr/>
        </p:nvSpPr>
        <p:spPr>
          <a:xfrm>
            <a:off x="14234124" y="6331536"/>
            <a:ext cx="731216" cy="731216"/>
          </a:xfrm>
          <a:custGeom>
            <a:rect b="b" l="l" r="r" t="t"/>
            <a:pathLst>
              <a:path extrusionOk="0" h="731216" w="731216">
                <a:moveTo>
                  <a:pt x="0" y="0"/>
                </a:moveTo>
                <a:lnTo>
                  <a:pt x="731216" y="0"/>
                </a:lnTo>
                <a:lnTo>
                  <a:pt x="731216" y="731216"/>
                </a:lnTo>
                <a:lnTo>
                  <a:pt x="0" y="731216"/>
                </a:lnTo>
                <a:lnTo>
                  <a:pt x="0" y="0"/>
                </a:lnTo>
                <a:close/>
              </a:path>
            </a:pathLst>
          </a:custGeom>
          <a:blipFill rotWithShape="1">
            <a:blip r:embed="rId17">
              <a:alphaModFix/>
            </a:blip>
            <a:stretch>
              <a:fillRect b="0" l="0" r="0" t="0"/>
            </a:stretch>
          </a:blipFill>
          <a:ln>
            <a:noFill/>
          </a:ln>
        </p:spPr>
      </p:sp>
      <p:sp>
        <p:nvSpPr>
          <p:cNvPr id="678" name="Google Shape;678;p29"/>
          <p:cNvSpPr/>
          <p:nvPr/>
        </p:nvSpPr>
        <p:spPr>
          <a:xfrm>
            <a:off x="12752945" y="6397438"/>
            <a:ext cx="1061646" cy="694896"/>
          </a:xfrm>
          <a:custGeom>
            <a:rect b="b" l="l" r="r" t="t"/>
            <a:pathLst>
              <a:path extrusionOk="0" h="694896" w="1061646">
                <a:moveTo>
                  <a:pt x="0" y="0"/>
                </a:moveTo>
                <a:lnTo>
                  <a:pt x="1061646" y="0"/>
                </a:lnTo>
                <a:lnTo>
                  <a:pt x="1061646" y="694896"/>
                </a:lnTo>
                <a:lnTo>
                  <a:pt x="0" y="694896"/>
                </a:lnTo>
                <a:lnTo>
                  <a:pt x="0" y="0"/>
                </a:lnTo>
                <a:close/>
              </a:path>
            </a:pathLst>
          </a:custGeom>
          <a:blipFill rotWithShape="1">
            <a:blip r:embed="rId18">
              <a:alphaModFix/>
            </a:blip>
            <a:stretch>
              <a:fillRect b="0" l="0" r="0" t="0"/>
            </a:stretch>
          </a:blipFill>
          <a:ln>
            <a:noFill/>
          </a:ln>
        </p:spPr>
      </p:sp>
      <p:sp>
        <p:nvSpPr>
          <p:cNvPr id="679" name="Google Shape;679;p29"/>
          <p:cNvSpPr/>
          <p:nvPr/>
        </p:nvSpPr>
        <p:spPr>
          <a:xfrm rot="-392187">
            <a:off x="10160975" y="6286842"/>
            <a:ext cx="816421" cy="761498"/>
          </a:xfrm>
          <a:custGeom>
            <a:rect b="b" l="l" r="r" t="t"/>
            <a:pathLst>
              <a:path extrusionOk="0" h="761498" w="816421">
                <a:moveTo>
                  <a:pt x="0" y="0"/>
                </a:moveTo>
                <a:lnTo>
                  <a:pt x="816421" y="0"/>
                </a:lnTo>
                <a:lnTo>
                  <a:pt x="816421" y="761498"/>
                </a:lnTo>
                <a:lnTo>
                  <a:pt x="0" y="761498"/>
                </a:lnTo>
                <a:lnTo>
                  <a:pt x="0" y="0"/>
                </a:lnTo>
                <a:close/>
              </a:path>
            </a:pathLst>
          </a:custGeom>
          <a:blipFill rotWithShape="1">
            <a:blip r:embed="rId19">
              <a:alphaModFix/>
            </a:blip>
            <a:stretch>
              <a:fillRect b="0" l="0" r="0" t="0"/>
            </a:stretch>
          </a:blipFill>
          <a:ln>
            <a:noFill/>
          </a:ln>
        </p:spPr>
      </p:sp>
      <p:sp>
        <p:nvSpPr>
          <p:cNvPr id="680" name="Google Shape;680;p29"/>
          <p:cNvSpPr/>
          <p:nvPr/>
        </p:nvSpPr>
        <p:spPr>
          <a:xfrm>
            <a:off x="16546016" y="3998038"/>
            <a:ext cx="713284" cy="618612"/>
          </a:xfrm>
          <a:custGeom>
            <a:rect b="b" l="l" r="r" t="t"/>
            <a:pathLst>
              <a:path extrusionOk="0" h="618612" w="713284">
                <a:moveTo>
                  <a:pt x="0" y="0"/>
                </a:moveTo>
                <a:lnTo>
                  <a:pt x="713284" y="0"/>
                </a:lnTo>
                <a:lnTo>
                  <a:pt x="713284" y="618611"/>
                </a:lnTo>
                <a:lnTo>
                  <a:pt x="0" y="618611"/>
                </a:lnTo>
                <a:lnTo>
                  <a:pt x="0" y="0"/>
                </a:lnTo>
                <a:close/>
              </a:path>
            </a:pathLst>
          </a:custGeom>
          <a:blipFill rotWithShape="1">
            <a:blip r:embed="rId20">
              <a:alphaModFix/>
            </a:blip>
            <a:stretch>
              <a:fillRect b="0" l="0" r="0" t="0"/>
            </a:stretch>
          </a:blipFill>
          <a:ln>
            <a:noFill/>
          </a:ln>
        </p:spPr>
      </p:sp>
      <p:sp>
        <p:nvSpPr>
          <p:cNvPr id="681" name="Google Shape;681;p29"/>
          <p:cNvSpPr/>
          <p:nvPr/>
        </p:nvSpPr>
        <p:spPr>
          <a:xfrm>
            <a:off x="16355067" y="5073258"/>
            <a:ext cx="904233" cy="810522"/>
          </a:xfrm>
          <a:custGeom>
            <a:rect b="b" l="l" r="r" t="t"/>
            <a:pathLst>
              <a:path extrusionOk="0" h="810522" w="904233">
                <a:moveTo>
                  <a:pt x="0" y="0"/>
                </a:moveTo>
                <a:lnTo>
                  <a:pt x="904233" y="0"/>
                </a:lnTo>
                <a:lnTo>
                  <a:pt x="904233" y="810522"/>
                </a:lnTo>
                <a:lnTo>
                  <a:pt x="0" y="810522"/>
                </a:lnTo>
                <a:lnTo>
                  <a:pt x="0" y="0"/>
                </a:lnTo>
                <a:close/>
              </a:path>
            </a:pathLst>
          </a:custGeom>
          <a:blipFill rotWithShape="1">
            <a:blip r:embed="rId21">
              <a:alphaModFix/>
            </a:blip>
            <a:stretch>
              <a:fillRect b="0" l="0" r="0" t="0"/>
            </a:stretch>
          </a:blipFill>
          <a:ln>
            <a:noFill/>
          </a:ln>
        </p:spPr>
      </p:sp>
      <p:sp>
        <p:nvSpPr>
          <p:cNvPr id="682" name="Google Shape;682;p29"/>
          <p:cNvSpPr/>
          <p:nvPr/>
        </p:nvSpPr>
        <p:spPr>
          <a:xfrm rot="1468674">
            <a:off x="10145968" y="1127936"/>
            <a:ext cx="604020" cy="815643"/>
          </a:xfrm>
          <a:custGeom>
            <a:rect b="b" l="l" r="r" t="t"/>
            <a:pathLst>
              <a:path extrusionOk="0" h="815643" w="604020">
                <a:moveTo>
                  <a:pt x="0" y="0"/>
                </a:moveTo>
                <a:lnTo>
                  <a:pt x="604020" y="0"/>
                </a:lnTo>
                <a:lnTo>
                  <a:pt x="604020" y="815643"/>
                </a:lnTo>
                <a:lnTo>
                  <a:pt x="0" y="815643"/>
                </a:lnTo>
                <a:lnTo>
                  <a:pt x="0" y="0"/>
                </a:lnTo>
                <a:close/>
              </a:path>
            </a:pathLst>
          </a:custGeom>
          <a:blipFill rotWithShape="1">
            <a:blip r:embed="rId22">
              <a:alphaModFix/>
            </a:blip>
            <a:stretch>
              <a:fillRect b="0" l="0" r="0" t="0"/>
            </a:stretch>
          </a:blipFill>
          <a:ln>
            <a:noFill/>
          </a:ln>
        </p:spPr>
      </p:sp>
      <p:sp>
        <p:nvSpPr>
          <p:cNvPr id="683" name="Google Shape;683;p29"/>
          <p:cNvSpPr/>
          <p:nvPr/>
        </p:nvSpPr>
        <p:spPr>
          <a:xfrm rot="7242177">
            <a:off x="15040419" y="4912131"/>
            <a:ext cx="797714" cy="1164288"/>
          </a:xfrm>
          <a:custGeom>
            <a:rect b="b" l="l" r="r" t="t"/>
            <a:pathLst>
              <a:path extrusionOk="0" h="1164288" w="797714">
                <a:moveTo>
                  <a:pt x="0" y="0"/>
                </a:moveTo>
                <a:lnTo>
                  <a:pt x="797714" y="0"/>
                </a:lnTo>
                <a:lnTo>
                  <a:pt x="797714" y="1164288"/>
                </a:lnTo>
                <a:lnTo>
                  <a:pt x="0" y="1164288"/>
                </a:lnTo>
                <a:lnTo>
                  <a:pt x="0" y="0"/>
                </a:lnTo>
                <a:close/>
              </a:path>
            </a:pathLst>
          </a:custGeom>
          <a:blipFill rotWithShape="1">
            <a:blip r:embed="rId23">
              <a:alphaModFix/>
            </a:blip>
            <a:stretch>
              <a:fillRect b="-3120" l="0" r="-113346" t="0"/>
            </a:stretch>
          </a:blipFill>
          <a:ln>
            <a:noFill/>
          </a:ln>
        </p:spPr>
      </p:sp>
      <p:sp>
        <p:nvSpPr>
          <p:cNvPr id="684" name="Google Shape;684;p29"/>
          <p:cNvSpPr/>
          <p:nvPr/>
        </p:nvSpPr>
        <p:spPr>
          <a:xfrm>
            <a:off x="10113721" y="3696526"/>
            <a:ext cx="701162" cy="827552"/>
          </a:xfrm>
          <a:custGeom>
            <a:rect b="b" l="l" r="r" t="t"/>
            <a:pathLst>
              <a:path extrusionOk="0" h="827552" w="701162">
                <a:moveTo>
                  <a:pt x="0" y="0"/>
                </a:moveTo>
                <a:lnTo>
                  <a:pt x="701162" y="0"/>
                </a:lnTo>
                <a:lnTo>
                  <a:pt x="701162" y="827553"/>
                </a:lnTo>
                <a:lnTo>
                  <a:pt x="0" y="827553"/>
                </a:lnTo>
                <a:lnTo>
                  <a:pt x="0" y="0"/>
                </a:lnTo>
                <a:close/>
              </a:path>
            </a:pathLst>
          </a:custGeom>
          <a:blipFill rotWithShape="1">
            <a:blip r:embed="rId24">
              <a:alphaModFix/>
            </a:blip>
            <a:stretch>
              <a:fillRect b="0" l="0" r="0" t="0"/>
            </a:stretch>
          </a:blipFill>
          <a:ln>
            <a:noFill/>
          </a:ln>
        </p:spPr>
      </p:sp>
      <p:sp>
        <p:nvSpPr>
          <p:cNvPr id="685" name="Google Shape;685;p29"/>
          <p:cNvSpPr/>
          <p:nvPr/>
        </p:nvSpPr>
        <p:spPr>
          <a:xfrm>
            <a:off x="11617345" y="3874350"/>
            <a:ext cx="554509" cy="753037"/>
          </a:xfrm>
          <a:custGeom>
            <a:rect b="b" l="l" r="r" t="t"/>
            <a:pathLst>
              <a:path extrusionOk="0" h="753037" w="554509">
                <a:moveTo>
                  <a:pt x="0" y="0"/>
                </a:moveTo>
                <a:lnTo>
                  <a:pt x="554509" y="0"/>
                </a:lnTo>
                <a:lnTo>
                  <a:pt x="554509" y="753037"/>
                </a:lnTo>
                <a:lnTo>
                  <a:pt x="0" y="753037"/>
                </a:lnTo>
                <a:lnTo>
                  <a:pt x="0" y="0"/>
                </a:lnTo>
                <a:close/>
              </a:path>
            </a:pathLst>
          </a:custGeom>
          <a:blipFill rotWithShape="1">
            <a:blip r:embed="rId25">
              <a:alphaModFix/>
            </a:blip>
            <a:stretch>
              <a:fillRect b="0" l="0" r="0" t="0"/>
            </a:stretch>
          </a:blipFill>
          <a:ln>
            <a:noFill/>
          </a:ln>
        </p:spPr>
      </p:sp>
      <p:sp>
        <p:nvSpPr>
          <p:cNvPr id="686" name="Google Shape;686;p29"/>
          <p:cNvSpPr/>
          <p:nvPr/>
        </p:nvSpPr>
        <p:spPr>
          <a:xfrm>
            <a:off x="13658178" y="5073258"/>
            <a:ext cx="944399" cy="777841"/>
          </a:xfrm>
          <a:custGeom>
            <a:rect b="b" l="l" r="r" t="t"/>
            <a:pathLst>
              <a:path extrusionOk="0" h="777841" w="944399">
                <a:moveTo>
                  <a:pt x="0" y="0"/>
                </a:moveTo>
                <a:lnTo>
                  <a:pt x="944398" y="0"/>
                </a:lnTo>
                <a:lnTo>
                  <a:pt x="944398" y="777841"/>
                </a:lnTo>
                <a:lnTo>
                  <a:pt x="0" y="777841"/>
                </a:lnTo>
                <a:lnTo>
                  <a:pt x="0" y="0"/>
                </a:lnTo>
                <a:close/>
              </a:path>
            </a:pathLst>
          </a:custGeom>
          <a:blipFill rotWithShape="1">
            <a:blip r:embed="rId26">
              <a:alphaModFix/>
            </a:blip>
            <a:stretch>
              <a:fillRect b="0" l="0" r="0" t="0"/>
            </a:stretch>
          </a:blipFill>
          <a:ln>
            <a:noFill/>
          </a:ln>
        </p:spPr>
      </p:sp>
      <p:sp>
        <p:nvSpPr>
          <p:cNvPr id="687" name="Google Shape;687;p29"/>
          <p:cNvSpPr/>
          <p:nvPr/>
        </p:nvSpPr>
        <p:spPr>
          <a:xfrm>
            <a:off x="15235289" y="3787965"/>
            <a:ext cx="881940" cy="840249"/>
          </a:xfrm>
          <a:custGeom>
            <a:rect b="b" l="l" r="r" t="t"/>
            <a:pathLst>
              <a:path extrusionOk="0" h="840249" w="881940">
                <a:moveTo>
                  <a:pt x="0" y="0"/>
                </a:moveTo>
                <a:lnTo>
                  <a:pt x="881940" y="0"/>
                </a:lnTo>
                <a:lnTo>
                  <a:pt x="881940" y="840248"/>
                </a:lnTo>
                <a:lnTo>
                  <a:pt x="0" y="840248"/>
                </a:lnTo>
                <a:lnTo>
                  <a:pt x="0" y="0"/>
                </a:lnTo>
                <a:close/>
              </a:path>
            </a:pathLst>
          </a:custGeom>
          <a:blipFill rotWithShape="1">
            <a:blip r:embed="rId27">
              <a:alphaModFix/>
            </a:blip>
            <a:stretch>
              <a:fillRect b="0" l="0" r="0" t="0"/>
            </a:stretch>
          </a:blipFill>
          <a:ln>
            <a:noFill/>
          </a:ln>
        </p:spPr>
      </p:sp>
      <p:sp>
        <p:nvSpPr>
          <p:cNvPr id="688" name="Google Shape;688;p29"/>
          <p:cNvSpPr/>
          <p:nvPr/>
        </p:nvSpPr>
        <p:spPr>
          <a:xfrm>
            <a:off x="11311288" y="4927511"/>
            <a:ext cx="677003" cy="843362"/>
          </a:xfrm>
          <a:custGeom>
            <a:rect b="b" l="l" r="r" t="t"/>
            <a:pathLst>
              <a:path extrusionOk="0" h="843362" w="677003">
                <a:moveTo>
                  <a:pt x="0" y="0"/>
                </a:moveTo>
                <a:lnTo>
                  <a:pt x="677002" y="0"/>
                </a:lnTo>
                <a:lnTo>
                  <a:pt x="677002" y="843362"/>
                </a:lnTo>
                <a:lnTo>
                  <a:pt x="0" y="843362"/>
                </a:lnTo>
                <a:lnTo>
                  <a:pt x="0" y="0"/>
                </a:lnTo>
                <a:close/>
              </a:path>
            </a:pathLst>
          </a:custGeom>
          <a:blipFill rotWithShape="1">
            <a:blip r:embed="rId28">
              <a:alphaModFix/>
            </a:blip>
            <a:stretch>
              <a:fillRect b="-1225" l="0" r="-95365" t="0"/>
            </a:stretch>
          </a:blipFill>
          <a:ln>
            <a:noFill/>
          </a:ln>
        </p:spPr>
      </p:sp>
      <p:sp>
        <p:nvSpPr>
          <p:cNvPr id="689" name="Google Shape;689;p29"/>
          <p:cNvSpPr/>
          <p:nvPr/>
        </p:nvSpPr>
        <p:spPr>
          <a:xfrm>
            <a:off x="10252438" y="4996656"/>
            <a:ext cx="632042" cy="774217"/>
          </a:xfrm>
          <a:custGeom>
            <a:rect b="b" l="l" r="r" t="t"/>
            <a:pathLst>
              <a:path extrusionOk="0" h="774217" w="632042">
                <a:moveTo>
                  <a:pt x="0" y="0"/>
                </a:moveTo>
                <a:lnTo>
                  <a:pt x="632042" y="0"/>
                </a:lnTo>
                <a:lnTo>
                  <a:pt x="632042" y="774217"/>
                </a:lnTo>
                <a:lnTo>
                  <a:pt x="0" y="774217"/>
                </a:lnTo>
                <a:lnTo>
                  <a:pt x="0" y="0"/>
                </a:lnTo>
                <a:close/>
              </a:path>
            </a:pathLst>
          </a:custGeom>
          <a:blipFill rotWithShape="1">
            <a:blip r:embed="rId29">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128" name="Shape 128"/>
        <p:cNvGrpSpPr/>
        <p:nvPr/>
      </p:nvGrpSpPr>
      <p:grpSpPr>
        <a:xfrm>
          <a:off x="0" y="0"/>
          <a:ext cx="0" cy="0"/>
          <a:chOff x="0" y="0"/>
          <a:chExt cx="0" cy="0"/>
        </a:xfrm>
      </p:grpSpPr>
      <p:sp>
        <p:nvSpPr>
          <p:cNvPr id="129" name="Google Shape;129;p12"/>
          <p:cNvSpPr/>
          <p:nvPr/>
        </p:nvSpPr>
        <p:spPr>
          <a:xfrm rot="-9629318">
            <a:off x="12928208" y="-5091933"/>
            <a:ext cx="9437455" cy="7888596"/>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2"/>
          <p:cNvSpPr/>
          <p:nvPr/>
        </p:nvSpPr>
        <p:spPr>
          <a:xfrm rot="1928025">
            <a:off x="-3904307" y="6775385"/>
            <a:ext cx="6276450" cy="5246370"/>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2"/>
          <p:cNvSpPr/>
          <p:nvPr/>
        </p:nvSpPr>
        <p:spPr>
          <a:xfrm>
            <a:off x="1028700" y="3773099"/>
            <a:ext cx="3402590" cy="2926228"/>
          </a:xfrm>
          <a:custGeom>
            <a:rect b="b" l="l" r="r" t="t"/>
            <a:pathLst>
              <a:path extrusionOk="0" h="2926228" w="3402590">
                <a:moveTo>
                  <a:pt x="0" y="0"/>
                </a:moveTo>
                <a:lnTo>
                  <a:pt x="3402590" y="0"/>
                </a:lnTo>
                <a:lnTo>
                  <a:pt x="3402590" y="2926228"/>
                </a:lnTo>
                <a:lnTo>
                  <a:pt x="0" y="2926228"/>
                </a:lnTo>
                <a:lnTo>
                  <a:pt x="0" y="0"/>
                </a:lnTo>
                <a:close/>
              </a:path>
            </a:pathLst>
          </a:custGeom>
          <a:blipFill rotWithShape="1">
            <a:blip r:embed="rId3">
              <a:alphaModFix/>
            </a:blip>
            <a:stretch>
              <a:fillRect b="0" l="0" r="0" t="0"/>
            </a:stretch>
          </a:blipFill>
          <a:ln>
            <a:noFill/>
          </a:ln>
        </p:spPr>
      </p:sp>
      <p:sp>
        <p:nvSpPr>
          <p:cNvPr id="132" name="Google Shape;132;p12"/>
          <p:cNvSpPr/>
          <p:nvPr/>
        </p:nvSpPr>
        <p:spPr>
          <a:xfrm>
            <a:off x="6991885" y="3773099"/>
            <a:ext cx="3402590" cy="2926228"/>
          </a:xfrm>
          <a:custGeom>
            <a:rect b="b" l="l" r="r" t="t"/>
            <a:pathLst>
              <a:path extrusionOk="0" h="2926228" w="3402590">
                <a:moveTo>
                  <a:pt x="0" y="0"/>
                </a:moveTo>
                <a:lnTo>
                  <a:pt x="3402590" y="0"/>
                </a:lnTo>
                <a:lnTo>
                  <a:pt x="3402590" y="2926228"/>
                </a:lnTo>
                <a:lnTo>
                  <a:pt x="0" y="2926228"/>
                </a:lnTo>
                <a:lnTo>
                  <a:pt x="0" y="0"/>
                </a:lnTo>
                <a:close/>
              </a:path>
            </a:pathLst>
          </a:custGeom>
          <a:blipFill rotWithShape="1">
            <a:blip r:embed="rId3">
              <a:alphaModFix/>
            </a:blip>
            <a:stretch>
              <a:fillRect b="0" l="0" r="0" t="0"/>
            </a:stretch>
          </a:blipFill>
          <a:ln>
            <a:noFill/>
          </a:ln>
        </p:spPr>
      </p:sp>
      <p:sp>
        <p:nvSpPr>
          <p:cNvPr id="133" name="Google Shape;133;p12"/>
          <p:cNvSpPr/>
          <p:nvPr/>
        </p:nvSpPr>
        <p:spPr>
          <a:xfrm>
            <a:off x="13113751" y="3773099"/>
            <a:ext cx="3402590" cy="2926228"/>
          </a:xfrm>
          <a:custGeom>
            <a:rect b="b" l="l" r="r" t="t"/>
            <a:pathLst>
              <a:path extrusionOk="0" h="2926228" w="3402590">
                <a:moveTo>
                  <a:pt x="0" y="0"/>
                </a:moveTo>
                <a:lnTo>
                  <a:pt x="3402591" y="0"/>
                </a:lnTo>
                <a:lnTo>
                  <a:pt x="3402591" y="2926228"/>
                </a:lnTo>
                <a:lnTo>
                  <a:pt x="0" y="2926228"/>
                </a:lnTo>
                <a:lnTo>
                  <a:pt x="0" y="0"/>
                </a:lnTo>
                <a:close/>
              </a:path>
            </a:pathLst>
          </a:custGeom>
          <a:blipFill rotWithShape="1">
            <a:blip r:embed="rId3">
              <a:alphaModFix/>
            </a:blip>
            <a:stretch>
              <a:fillRect b="0" l="0" r="0" t="0"/>
            </a:stretch>
          </a:blipFill>
          <a:ln>
            <a:noFill/>
          </a:ln>
        </p:spPr>
      </p:sp>
      <p:sp>
        <p:nvSpPr>
          <p:cNvPr id="134" name="Google Shape;134;p12"/>
          <p:cNvSpPr txBox="1"/>
          <p:nvPr/>
        </p:nvSpPr>
        <p:spPr>
          <a:xfrm>
            <a:off x="12721864" y="8232680"/>
            <a:ext cx="3306074"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what you want to discuss. </a:t>
            </a:r>
            <a:endParaRPr/>
          </a:p>
        </p:txBody>
      </p:sp>
      <p:grpSp>
        <p:nvGrpSpPr>
          <p:cNvPr id="135" name="Google Shape;135;p12"/>
          <p:cNvGrpSpPr/>
          <p:nvPr/>
        </p:nvGrpSpPr>
        <p:grpSpPr>
          <a:xfrm>
            <a:off x="1755095" y="3919409"/>
            <a:ext cx="1949801" cy="1949801"/>
            <a:chOff x="0" y="0"/>
            <a:chExt cx="812800" cy="812800"/>
          </a:xfrm>
        </p:grpSpPr>
        <p:sp>
          <p:nvSpPr>
            <p:cNvPr id="136" name="Google Shape;13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2"/>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p12"/>
          <p:cNvGrpSpPr/>
          <p:nvPr/>
        </p:nvGrpSpPr>
        <p:grpSpPr>
          <a:xfrm>
            <a:off x="13878246" y="3919409"/>
            <a:ext cx="1949801" cy="1949801"/>
            <a:chOff x="0" y="0"/>
            <a:chExt cx="812800" cy="812800"/>
          </a:xfrm>
        </p:grpSpPr>
        <p:sp>
          <p:nvSpPr>
            <p:cNvPr id="139" name="Google Shape;13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p12"/>
          <p:cNvGrpSpPr/>
          <p:nvPr/>
        </p:nvGrpSpPr>
        <p:grpSpPr>
          <a:xfrm>
            <a:off x="7631176" y="3919409"/>
            <a:ext cx="1949801" cy="1949801"/>
            <a:chOff x="0" y="0"/>
            <a:chExt cx="812800" cy="812800"/>
          </a:xfrm>
        </p:grpSpPr>
        <p:sp>
          <p:nvSpPr>
            <p:cNvPr id="142" name="Google Shape;14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 name="Google Shape;144;p12"/>
          <p:cNvSpPr txBox="1"/>
          <p:nvPr/>
        </p:nvSpPr>
        <p:spPr>
          <a:xfrm>
            <a:off x="7088402" y="7633248"/>
            <a:ext cx="3790659"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7074"/>
                </a:solidFill>
                <a:latin typeface="Archivo Black"/>
                <a:ea typeface="Archivo Black"/>
                <a:cs typeface="Archivo Black"/>
                <a:sym typeface="Archivo Black"/>
              </a:rPr>
              <a:t>OUR PROJECTS</a:t>
            </a:r>
            <a:endParaRPr/>
          </a:p>
        </p:txBody>
      </p:sp>
      <p:sp>
        <p:nvSpPr>
          <p:cNvPr id="145" name="Google Shape;145;p12"/>
          <p:cNvSpPr txBox="1"/>
          <p:nvPr/>
        </p:nvSpPr>
        <p:spPr>
          <a:xfrm>
            <a:off x="7088402" y="8232680"/>
            <a:ext cx="3306074"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what you want to discuss. </a:t>
            </a:r>
            <a:endParaRPr/>
          </a:p>
        </p:txBody>
      </p:sp>
      <p:sp>
        <p:nvSpPr>
          <p:cNvPr id="146" name="Google Shape;146;p12"/>
          <p:cNvSpPr txBox="1"/>
          <p:nvPr/>
        </p:nvSpPr>
        <p:spPr>
          <a:xfrm>
            <a:off x="1210737" y="7633248"/>
            <a:ext cx="355356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7074"/>
                </a:solidFill>
                <a:latin typeface="Archivo Black"/>
                <a:ea typeface="Archivo Black"/>
                <a:cs typeface="Archivo Black"/>
                <a:sym typeface="Archivo Black"/>
              </a:rPr>
              <a:t>INTRODUCTION</a:t>
            </a:r>
            <a:endParaRPr/>
          </a:p>
        </p:txBody>
      </p:sp>
      <p:sp>
        <p:nvSpPr>
          <p:cNvPr id="147" name="Google Shape;147;p12"/>
          <p:cNvSpPr txBox="1"/>
          <p:nvPr/>
        </p:nvSpPr>
        <p:spPr>
          <a:xfrm>
            <a:off x="1222063" y="8232680"/>
            <a:ext cx="3542239"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Elaborate on what you want to discuss. </a:t>
            </a:r>
            <a:endParaRPr/>
          </a:p>
        </p:txBody>
      </p:sp>
      <p:sp>
        <p:nvSpPr>
          <p:cNvPr id="148" name="Google Shape;148;p12"/>
          <p:cNvSpPr txBox="1"/>
          <p:nvPr/>
        </p:nvSpPr>
        <p:spPr>
          <a:xfrm>
            <a:off x="12721864" y="7633248"/>
            <a:ext cx="3794478"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007074"/>
                </a:solidFill>
                <a:latin typeface="Archivo Black"/>
                <a:ea typeface="Archivo Black"/>
                <a:cs typeface="Archivo Black"/>
                <a:sym typeface="Archivo Black"/>
              </a:rPr>
              <a:t>ABOUT US</a:t>
            </a:r>
            <a:endParaRPr/>
          </a:p>
        </p:txBody>
      </p:sp>
      <p:sp>
        <p:nvSpPr>
          <p:cNvPr id="149" name="Google Shape;149;p12"/>
          <p:cNvSpPr txBox="1"/>
          <p:nvPr/>
        </p:nvSpPr>
        <p:spPr>
          <a:xfrm>
            <a:off x="1028700" y="2103309"/>
            <a:ext cx="10847757"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TABLE OF CONTENTS</a:t>
            </a:r>
            <a:endParaRPr/>
          </a:p>
        </p:txBody>
      </p:sp>
      <p:sp>
        <p:nvSpPr>
          <p:cNvPr id="150" name="Google Shape;150;p12"/>
          <p:cNvSpPr txBox="1"/>
          <p:nvPr/>
        </p:nvSpPr>
        <p:spPr>
          <a:xfrm>
            <a:off x="1967874" y="4248272"/>
            <a:ext cx="18144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000" u="none" cap="none" strike="noStrike">
                <a:solidFill>
                  <a:srgbClr val="FFFFFF"/>
                </a:solidFill>
                <a:latin typeface="Archivo Black"/>
                <a:ea typeface="Archivo Black"/>
                <a:cs typeface="Archivo Black"/>
                <a:sym typeface="Archivo Black"/>
              </a:rPr>
              <a:t>01</a:t>
            </a:r>
            <a:endParaRPr/>
          </a:p>
        </p:txBody>
      </p:sp>
      <p:sp>
        <p:nvSpPr>
          <p:cNvPr id="151" name="Google Shape;151;p12"/>
          <p:cNvSpPr txBox="1"/>
          <p:nvPr/>
        </p:nvSpPr>
        <p:spPr>
          <a:xfrm>
            <a:off x="7865295" y="4248272"/>
            <a:ext cx="18144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000" u="none" cap="none" strike="noStrike">
                <a:solidFill>
                  <a:srgbClr val="FFFFFF"/>
                </a:solidFill>
                <a:latin typeface="Archivo Black"/>
                <a:ea typeface="Archivo Black"/>
                <a:cs typeface="Archivo Black"/>
                <a:sym typeface="Archivo Black"/>
              </a:rPr>
              <a:t>02</a:t>
            </a:r>
            <a:endParaRPr/>
          </a:p>
        </p:txBody>
      </p:sp>
      <p:sp>
        <p:nvSpPr>
          <p:cNvPr id="152" name="Google Shape;152;p12"/>
          <p:cNvSpPr txBox="1"/>
          <p:nvPr/>
        </p:nvSpPr>
        <p:spPr>
          <a:xfrm>
            <a:off x="14096988" y="4248272"/>
            <a:ext cx="18144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000" u="none" cap="none" strike="noStrike">
                <a:solidFill>
                  <a:srgbClr val="FFFFFF"/>
                </a:solidFill>
                <a:latin typeface="Archivo Black"/>
                <a:ea typeface="Archivo Black"/>
                <a:cs typeface="Archivo Black"/>
                <a:sym typeface="Archivo Black"/>
              </a:rPr>
              <a:t>03</a:t>
            </a:r>
            <a:endParaRPr/>
          </a:p>
        </p:txBody>
      </p:sp>
      <p:sp>
        <p:nvSpPr>
          <p:cNvPr id="153" name="Google Shape;153;p12"/>
          <p:cNvSpPr txBox="1"/>
          <p:nvPr/>
        </p:nvSpPr>
        <p:spPr>
          <a:xfrm>
            <a:off x="16357926" y="742100"/>
            <a:ext cx="11391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154" name="Google Shape;154;p12"/>
          <p:cNvSpPr txBox="1"/>
          <p:nvPr/>
        </p:nvSpPr>
        <p:spPr>
          <a:xfrm>
            <a:off x="13967549" y="742100"/>
            <a:ext cx="1018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155" name="Google Shape;155;p12"/>
          <p:cNvSpPr txBox="1"/>
          <p:nvPr/>
        </p:nvSpPr>
        <p:spPr>
          <a:xfrm>
            <a:off x="11664098" y="74209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156" name="Google Shape;156;p12"/>
          <p:cNvSpPr txBox="1"/>
          <p:nvPr/>
        </p:nvSpPr>
        <p:spPr>
          <a:xfrm>
            <a:off x="9442351" y="74209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pic>
        <p:nvPicPr>
          <p:cNvPr id="157" name="Google Shape;157;p12"/>
          <p:cNvPicPr preferRelativeResize="0"/>
          <p:nvPr/>
        </p:nvPicPr>
        <p:blipFill>
          <a:blip r:embed="rId4">
            <a:alphaModFix/>
          </a:blip>
          <a:stretch>
            <a:fillRect/>
          </a:stretch>
        </p:blipFill>
        <p:spPr>
          <a:xfrm>
            <a:off x="16058650" y="-1535116"/>
            <a:ext cx="5462950" cy="6438015"/>
          </a:xfrm>
          <a:prstGeom prst="rect">
            <a:avLst/>
          </a:prstGeom>
          <a:noFill/>
          <a:ln>
            <a:noFill/>
          </a:ln>
        </p:spPr>
      </p:pic>
      <p:pic>
        <p:nvPicPr>
          <p:cNvPr id="158" name="Google Shape;158;p12"/>
          <p:cNvPicPr preferRelativeResize="0"/>
          <p:nvPr/>
        </p:nvPicPr>
        <p:blipFill>
          <a:blip r:embed="rId5">
            <a:alphaModFix/>
          </a:blip>
          <a:stretch>
            <a:fillRect/>
          </a:stretch>
        </p:blipFill>
        <p:spPr>
          <a:xfrm>
            <a:off x="-3064025" y="4513763"/>
            <a:ext cx="5462950" cy="6176478"/>
          </a:xfrm>
          <a:prstGeom prst="rect">
            <a:avLst/>
          </a:prstGeom>
          <a:noFill/>
          <a:ln>
            <a:noFill/>
          </a:ln>
        </p:spPr>
      </p:pic>
      <p:pic>
        <p:nvPicPr>
          <p:cNvPr id="159" name="Google Shape;159;p12"/>
          <p:cNvPicPr preferRelativeResize="0"/>
          <p:nvPr/>
        </p:nvPicPr>
        <p:blipFill>
          <a:blip r:embed="rId6">
            <a:alphaModFix/>
          </a:blip>
          <a:stretch>
            <a:fillRect/>
          </a:stretch>
        </p:blipFill>
        <p:spPr>
          <a:xfrm>
            <a:off x="16357924" y="9226416"/>
            <a:ext cx="1298100" cy="688659"/>
          </a:xfrm>
          <a:prstGeom prst="rect">
            <a:avLst/>
          </a:prstGeom>
          <a:noFill/>
          <a:ln>
            <a:noFill/>
          </a:ln>
        </p:spPr>
      </p:pic>
      <p:pic>
        <p:nvPicPr>
          <p:cNvPr id="160" name="Google Shape;160;p12"/>
          <p:cNvPicPr preferRelativeResize="0"/>
          <p:nvPr/>
        </p:nvPicPr>
        <p:blipFill>
          <a:blip r:embed="rId7">
            <a:alphaModFix/>
          </a:blip>
          <a:stretch>
            <a:fillRect/>
          </a:stretch>
        </p:blipFill>
        <p:spPr>
          <a:xfrm>
            <a:off x="13202987" y="1795249"/>
            <a:ext cx="764562" cy="688650"/>
          </a:xfrm>
          <a:prstGeom prst="rect">
            <a:avLst/>
          </a:prstGeom>
          <a:noFill/>
          <a:ln>
            <a:noFill/>
          </a:ln>
        </p:spPr>
      </p:pic>
      <p:pic>
        <p:nvPicPr>
          <p:cNvPr id="161" name="Google Shape;161;p12"/>
          <p:cNvPicPr preferRelativeResize="0"/>
          <p:nvPr/>
        </p:nvPicPr>
        <p:blipFill>
          <a:blip r:embed="rId7">
            <a:alphaModFix/>
          </a:blip>
          <a:stretch>
            <a:fillRect/>
          </a:stretch>
        </p:blipFill>
        <p:spPr>
          <a:xfrm>
            <a:off x="5369225" y="8958944"/>
            <a:ext cx="567900" cy="5115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693" name="Shape 693"/>
        <p:cNvGrpSpPr/>
        <p:nvPr/>
      </p:nvGrpSpPr>
      <p:grpSpPr>
        <a:xfrm>
          <a:off x="0" y="0"/>
          <a:ext cx="0" cy="0"/>
          <a:chOff x="0" y="0"/>
          <a:chExt cx="0" cy="0"/>
        </a:xfrm>
      </p:grpSpPr>
      <p:pic>
        <p:nvPicPr>
          <p:cNvPr id="694" name="Google Shape;694;p30"/>
          <p:cNvPicPr preferRelativeResize="0"/>
          <p:nvPr/>
        </p:nvPicPr>
        <p:blipFill>
          <a:blip r:embed="rId3">
            <a:alphaModFix/>
          </a:blip>
          <a:stretch>
            <a:fillRect/>
          </a:stretch>
        </p:blipFill>
        <p:spPr>
          <a:xfrm>
            <a:off x="6131250" y="2932445"/>
            <a:ext cx="6025501" cy="1506375"/>
          </a:xfrm>
          <a:prstGeom prst="rect">
            <a:avLst/>
          </a:prstGeom>
          <a:noFill/>
          <a:ln>
            <a:noFill/>
          </a:ln>
        </p:spPr>
      </p:pic>
      <p:sp>
        <p:nvSpPr>
          <p:cNvPr id="695" name="Google Shape;695;p30"/>
          <p:cNvSpPr txBox="1"/>
          <p:nvPr/>
        </p:nvSpPr>
        <p:spPr>
          <a:xfrm>
            <a:off x="5280936" y="1319006"/>
            <a:ext cx="7726128" cy="94932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000" u="none" cap="none" strike="noStrike">
                <a:solidFill>
                  <a:srgbClr val="F64949"/>
                </a:solidFill>
                <a:latin typeface="Archivo Black"/>
                <a:ea typeface="Archivo Black"/>
                <a:cs typeface="Archivo Black"/>
                <a:sym typeface="Archivo Black"/>
              </a:rPr>
              <a:t>CREDITS</a:t>
            </a:r>
            <a:endParaRPr/>
          </a:p>
        </p:txBody>
      </p:sp>
      <p:sp>
        <p:nvSpPr>
          <p:cNvPr id="696" name="Google Shape;696;p30"/>
          <p:cNvSpPr txBox="1"/>
          <p:nvPr/>
        </p:nvSpPr>
        <p:spPr>
          <a:xfrm>
            <a:off x="3143698" y="5102950"/>
            <a:ext cx="11810379" cy="139319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b="0" i="0" lang="en-US" sz="4299" u="none" cap="none" strike="noStrike">
                <a:solidFill>
                  <a:srgbClr val="000000"/>
                </a:solidFill>
                <a:latin typeface="Open Sans"/>
                <a:ea typeface="Open Sans"/>
                <a:cs typeface="Open Sans"/>
                <a:sym typeface="Open Sans"/>
              </a:rPr>
              <a:t>This presentation template is free for everyone to use thanks to the following:</a:t>
            </a:r>
            <a:endParaRPr/>
          </a:p>
        </p:txBody>
      </p:sp>
      <p:sp>
        <p:nvSpPr>
          <p:cNvPr id="697" name="Google Shape;697;p30"/>
          <p:cNvSpPr txBox="1"/>
          <p:nvPr/>
        </p:nvSpPr>
        <p:spPr>
          <a:xfrm>
            <a:off x="2818025" y="7261888"/>
            <a:ext cx="12651949" cy="86042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Open Sans"/>
                <a:ea typeface="Open Sans"/>
                <a:cs typeface="Open Sans"/>
                <a:sym typeface="Open Sans"/>
              </a:rPr>
              <a:t>SlidesCarnival for the presentation template</a:t>
            </a:r>
            <a:endParaRPr/>
          </a:p>
          <a:p>
            <a:pPr indent="0" lvl="0" marL="0" marR="0" rtl="0" algn="ctr">
              <a:lnSpc>
                <a:spcPct val="140000"/>
              </a:lnSpc>
              <a:spcBef>
                <a:spcPts val="0"/>
              </a:spcBef>
              <a:spcAft>
                <a:spcPts val="0"/>
              </a:spcAft>
              <a:buNone/>
            </a:pPr>
            <a:r>
              <a:rPr b="0" i="0" lang="en-US" sz="2500" u="none" cap="none" strike="noStrike">
                <a:solidFill>
                  <a:srgbClr val="000000"/>
                </a:solidFill>
                <a:latin typeface="Open Sans"/>
                <a:ea typeface="Open Sans"/>
                <a:cs typeface="Open Sans"/>
                <a:sym typeface="Open Sans"/>
              </a:rPr>
              <a:t>Pexels for the photos</a:t>
            </a:r>
            <a:endParaRPr/>
          </a:p>
        </p:txBody>
      </p:sp>
      <p:sp>
        <p:nvSpPr>
          <p:cNvPr id="698" name="Google Shape;698;p30"/>
          <p:cNvSpPr txBox="1"/>
          <p:nvPr/>
        </p:nvSpPr>
        <p:spPr>
          <a:xfrm>
            <a:off x="2818025" y="8700163"/>
            <a:ext cx="12651949"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Open Sans"/>
                <a:ea typeface="Open Sans"/>
                <a:cs typeface="Open Sans"/>
                <a:sym typeface="Open Sans"/>
              </a:rPr>
              <a:t>Happy designing! </a:t>
            </a:r>
            <a:endParaRPr/>
          </a:p>
        </p:txBody>
      </p:sp>
      <p:sp>
        <p:nvSpPr>
          <p:cNvPr id="699" name="Google Shape;699;p30"/>
          <p:cNvSpPr/>
          <p:nvPr/>
        </p:nvSpPr>
        <p:spPr>
          <a:xfrm rot="1324231">
            <a:off x="15932024" y="2764334"/>
            <a:ext cx="4115738" cy="3539535"/>
          </a:xfrm>
          <a:custGeom>
            <a:rect b="b" l="l" r="r" t="t"/>
            <a:pathLst>
              <a:path extrusionOk="0" h="3539535" w="4115738">
                <a:moveTo>
                  <a:pt x="0" y="0"/>
                </a:moveTo>
                <a:lnTo>
                  <a:pt x="4115738" y="0"/>
                </a:lnTo>
                <a:lnTo>
                  <a:pt x="4115738" y="3539535"/>
                </a:lnTo>
                <a:lnTo>
                  <a:pt x="0" y="3539535"/>
                </a:lnTo>
                <a:lnTo>
                  <a:pt x="0" y="0"/>
                </a:lnTo>
                <a:close/>
              </a:path>
            </a:pathLst>
          </a:custGeom>
          <a:blipFill rotWithShape="1">
            <a:blip r:embed="rId4">
              <a:alphaModFix/>
            </a:blip>
            <a:stretch>
              <a:fillRect b="0" l="0" r="0" t="0"/>
            </a:stretch>
          </a:blipFill>
          <a:ln>
            <a:noFill/>
          </a:ln>
        </p:spPr>
      </p:sp>
      <p:pic>
        <p:nvPicPr>
          <p:cNvPr id="700" name="Google Shape;700;p30"/>
          <p:cNvPicPr preferRelativeResize="0"/>
          <p:nvPr/>
        </p:nvPicPr>
        <p:blipFill>
          <a:blip r:embed="rId5">
            <a:alphaModFix/>
          </a:blip>
          <a:stretch>
            <a:fillRect/>
          </a:stretch>
        </p:blipFill>
        <p:spPr>
          <a:xfrm>
            <a:off x="14023950" y="7883895"/>
            <a:ext cx="1119400" cy="1009459"/>
          </a:xfrm>
          <a:prstGeom prst="rect">
            <a:avLst/>
          </a:prstGeom>
          <a:noFill/>
          <a:ln>
            <a:noFill/>
          </a:ln>
        </p:spPr>
      </p:pic>
      <p:pic>
        <p:nvPicPr>
          <p:cNvPr id="701" name="Google Shape;701;p30"/>
          <p:cNvPicPr preferRelativeResize="0"/>
          <p:nvPr/>
        </p:nvPicPr>
        <p:blipFill>
          <a:blip r:embed="rId6">
            <a:alphaModFix/>
          </a:blip>
          <a:stretch>
            <a:fillRect/>
          </a:stretch>
        </p:blipFill>
        <p:spPr>
          <a:xfrm>
            <a:off x="1750775" y="2118625"/>
            <a:ext cx="1119400" cy="1015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165" name="Shape 165"/>
        <p:cNvGrpSpPr/>
        <p:nvPr/>
      </p:nvGrpSpPr>
      <p:grpSpPr>
        <a:xfrm>
          <a:off x="0" y="0"/>
          <a:ext cx="0" cy="0"/>
          <a:chOff x="0" y="0"/>
          <a:chExt cx="0" cy="0"/>
        </a:xfrm>
      </p:grpSpPr>
      <p:sp>
        <p:nvSpPr>
          <p:cNvPr id="166" name="Google Shape;166;p13"/>
          <p:cNvSpPr txBox="1"/>
          <p:nvPr/>
        </p:nvSpPr>
        <p:spPr>
          <a:xfrm>
            <a:off x="1015516" y="3020905"/>
            <a:ext cx="7830000" cy="5467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000000"/>
                </a:solidFill>
                <a:latin typeface="Arimo"/>
                <a:ea typeface="Arimo"/>
                <a:cs typeface="Arimo"/>
                <a:sym typeface="Arimo"/>
              </a:rPr>
              <a:t>To the enchanting world of creativity and imagination, where every thought can blossom into a masterpiece. This journey will take you through realms of wonder, where words paint vivid pictures and stories come to life with every sentence. </a:t>
            </a:r>
            <a:endParaRPr/>
          </a:p>
          <a:p>
            <a:pPr indent="0" lvl="0" marL="0" marR="0" rtl="0" algn="l">
              <a:lnSpc>
                <a:spcPct val="115000"/>
              </a:lnSpc>
              <a:spcBef>
                <a:spcPts val="0"/>
              </a:spcBef>
              <a:spcAft>
                <a:spcPts val="0"/>
              </a:spcAft>
              <a:buNone/>
            </a:pPr>
            <a:r>
              <a:t/>
            </a:r>
            <a:endParaRPr b="0" i="0" sz="2400" u="none" cap="none" strike="noStrike">
              <a:solidFill>
                <a:srgbClr val="000000"/>
              </a:solidFill>
              <a:latin typeface="Arimo"/>
              <a:ea typeface="Arimo"/>
              <a:cs typeface="Arimo"/>
              <a:sym typeface="Arimo"/>
            </a:endParaRPr>
          </a:p>
          <a:p>
            <a:pPr indent="0" lvl="0" marL="0" marR="0" rtl="0" algn="l">
              <a:lnSpc>
                <a:spcPct val="115000"/>
              </a:lnSpc>
              <a:spcBef>
                <a:spcPts val="0"/>
              </a:spcBef>
              <a:spcAft>
                <a:spcPts val="0"/>
              </a:spcAft>
              <a:buNone/>
            </a:pPr>
            <a:r>
              <a:rPr b="0" i="0" lang="en-US" sz="2400" u="none" cap="none" strike="noStrike">
                <a:solidFill>
                  <a:srgbClr val="000000"/>
                </a:solidFill>
                <a:latin typeface="Arimo"/>
                <a:ea typeface="Arimo"/>
                <a:cs typeface="Arimo"/>
                <a:sym typeface="Arimo"/>
              </a:rPr>
              <a:t>Whether you are a seasoned writer or just beginning to explore the art of storytelling, this adventure promises to ignite your passion and inspire your spirit. Here, you will find that the only limit is your imagination. Discover characters who leap off the page, settings that transport you to distant lands, and plots that twist and turn with delightful unpredictability.</a:t>
            </a:r>
            <a:endParaRPr/>
          </a:p>
        </p:txBody>
      </p:sp>
      <p:sp>
        <p:nvSpPr>
          <p:cNvPr id="167" name="Google Shape;167;p13"/>
          <p:cNvSpPr/>
          <p:nvPr/>
        </p:nvSpPr>
        <p:spPr>
          <a:xfrm rot="6980335">
            <a:off x="-7403596" y="-3032236"/>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rot="-2262224">
            <a:off x="14097550" y="6778317"/>
            <a:ext cx="1319231" cy="1695274"/>
          </a:xfrm>
          <a:custGeom>
            <a:rect b="b" l="l" r="r" t="t"/>
            <a:pathLst>
              <a:path extrusionOk="0" h="1695274" w="1319231">
                <a:moveTo>
                  <a:pt x="0" y="0"/>
                </a:moveTo>
                <a:lnTo>
                  <a:pt x="1319231" y="0"/>
                </a:lnTo>
                <a:lnTo>
                  <a:pt x="1319231" y="1695274"/>
                </a:lnTo>
                <a:lnTo>
                  <a:pt x="0" y="1695274"/>
                </a:lnTo>
                <a:lnTo>
                  <a:pt x="0" y="0"/>
                </a:lnTo>
                <a:close/>
              </a:path>
            </a:pathLst>
          </a:custGeom>
          <a:blipFill rotWithShape="1">
            <a:blip r:embed="rId3">
              <a:alphaModFix/>
            </a:blip>
            <a:stretch>
              <a:fillRect b="0" l="0" r="0" t="0"/>
            </a:stretch>
          </a:blipFill>
          <a:ln>
            <a:noFill/>
          </a:ln>
        </p:spPr>
      </p:sp>
      <p:sp>
        <p:nvSpPr>
          <p:cNvPr id="169" name="Google Shape;169;p13"/>
          <p:cNvSpPr/>
          <p:nvPr/>
        </p:nvSpPr>
        <p:spPr>
          <a:xfrm rot="-8100000">
            <a:off x="12673248" y="3403728"/>
            <a:ext cx="899642" cy="1156081"/>
          </a:xfrm>
          <a:custGeom>
            <a:rect b="b" l="l" r="r" t="t"/>
            <a:pathLst>
              <a:path extrusionOk="0" h="1156081" w="899642">
                <a:moveTo>
                  <a:pt x="0" y="0"/>
                </a:moveTo>
                <a:lnTo>
                  <a:pt x="899641" y="0"/>
                </a:lnTo>
                <a:lnTo>
                  <a:pt x="899641" y="1156081"/>
                </a:lnTo>
                <a:lnTo>
                  <a:pt x="0" y="1156081"/>
                </a:lnTo>
                <a:lnTo>
                  <a:pt x="0" y="0"/>
                </a:lnTo>
                <a:close/>
              </a:path>
            </a:pathLst>
          </a:custGeom>
          <a:blipFill rotWithShape="1">
            <a:blip r:embed="rId3">
              <a:alphaModFix/>
            </a:blip>
            <a:stretch>
              <a:fillRect b="0" l="0" r="0" t="0"/>
            </a:stretch>
          </a:blipFill>
          <a:ln>
            <a:noFill/>
          </a:ln>
        </p:spPr>
      </p:sp>
      <p:sp>
        <p:nvSpPr>
          <p:cNvPr id="170" name="Google Shape;170;p13"/>
          <p:cNvSpPr/>
          <p:nvPr/>
        </p:nvSpPr>
        <p:spPr>
          <a:xfrm flipH="1" rot="-10118850">
            <a:off x="14372169" y="4577387"/>
            <a:ext cx="999337" cy="1284194"/>
          </a:xfrm>
          <a:custGeom>
            <a:rect b="b" l="l" r="r" t="t"/>
            <a:pathLst>
              <a:path extrusionOk="0" h="1284194" w="999337">
                <a:moveTo>
                  <a:pt x="0" y="1284194"/>
                </a:moveTo>
                <a:lnTo>
                  <a:pt x="999336" y="1284194"/>
                </a:lnTo>
                <a:lnTo>
                  <a:pt x="999336" y="0"/>
                </a:lnTo>
                <a:lnTo>
                  <a:pt x="0" y="0"/>
                </a:lnTo>
                <a:lnTo>
                  <a:pt x="0" y="1284194"/>
                </a:lnTo>
                <a:close/>
              </a:path>
            </a:pathLst>
          </a:custGeom>
          <a:blipFill rotWithShape="1">
            <a:blip r:embed="rId3">
              <a:alphaModFix/>
            </a:blip>
            <a:stretch>
              <a:fillRect b="0" l="0" r="0" t="0"/>
            </a:stretch>
          </a:blipFill>
          <a:ln>
            <a:noFill/>
          </a:ln>
        </p:spPr>
      </p:sp>
      <p:grpSp>
        <p:nvGrpSpPr>
          <p:cNvPr id="171" name="Google Shape;171;p13"/>
          <p:cNvGrpSpPr/>
          <p:nvPr/>
        </p:nvGrpSpPr>
        <p:grpSpPr>
          <a:xfrm>
            <a:off x="9683392" y="3895988"/>
            <a:ext cx="4911745" cy="4911745"/>
            <a:chOff x="0" y="0"/>
            <a:chExt cx="812800" cy="812800"/>
          </a:xfrm>
        </p:grpSpPr>
        <p:sp>
          <p:nvSpPr>
            <p:cNvPr id="172" name="Google Shape;17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4" name="Google Shape;174;p13"/>
          <p:cNvGrpSpPr/>
          <p:nvPr/>
        </p:nvGrpSpPr>
        <p:grpSpPr>
          <a:xfrm>
            <a:off x="10657424" y="7851971"/>
            <a:ext cx="3086100" cy="387525"/>
            <a:chOff x="0" y="-20973"/>
            <a:chExt cx="812800" cy="102064"/>
          </a:xfrm>
        </p:grpSpPr>
        <p:sp>
          <p:nvSpPr>
            <p:cNvPr id="175" name="Google Shape;175;p13"/>
            <p:cNvSpPr/>
            <p:nvPr/>
          </p:nvSpPr>
          <p:spPr>
            <a:xfrm>
              <a:off x="0" y="0"/>
              <a:ext cx="812800" cy="81091"/>
            </a:xfrm>
            <a:custGeom>
              <a:rect b="b" l="l" r="r" t="t"/>
              <a:pathLst>
                <a:path extrusionOk="0" h="81091" w="812800">
                  <a:moveTo>
                    <a:pt x="406400" y="0"/>
                  </a:moveTo>
                  <a:cubicBezTo>
                    <a:pt x="181951" y="0"/>
                    <a:pt x="0" y="18153"/>
                    <a:pt x="0" y="40546"/>
                  </a:cubicBezTo>
                  <a:cubicBezTo>
                    <a:pt x="0" y="62938"/>
                    <a:pt x="181951" y="81091"/>
                    <a:pt x="406400" y="81091"/>
                  </a:cubicBezTo>
                  <a:cubicBezTo>
                    <a:pt x="630849" y="81091"/>
                    <a:pt x="812800" y="62938"/>
                    <a:pt x="812800" y="40546"/>
                  </a:cubicBezTo>
                  <a:cubicBezTo>
                    <a:pt x="812800" y="18153"/>
                    <a:pt x="630849" y="0"/>
                    <a:pt x="406400" y="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txBox="1"/>
            <p:nvPr/>
          </p:nvSpPr>
          <p:spPr>
            <a:xfrm>
              <a:off x="76200" y="-20973"/>
              <a:ext cx="660400" cy="94462"/>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 name="Google Shape;177;p13"/>
          <p:cNvGrpSpPr/>
          <p:nvPr/>
        </p:nvGrpSpPr>
        <p:grpSpPr>
          <a:xfrm>
            <a:off x="12656962" y="5989732"/>
            <a:ext cx="102023" cy="102023"/>
            <a:chOff x="0" y="0"/>
            <a:chExt cx="812800" cy="812800"/>
          </a:xfrm>
        </p:grpSpPr>
        <p:sp>
          <p:nvSpPr>
            <p:cNvPr id="178" name="Google Shape;17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0" name="Google Shape;180;p13"/>
          <p:cNvGrpSpPr/>
          <p:nvPr/>
        </p:nvGrpSpPr>
        <p:grpSpPr>
          <a:xfrm>
            <a:off x="12904050" y="5821769"/>
            <a:ext cx="125026" cy="125026"/>
            <a:chOff x="0" y="0"/>
            <a:chExt cx="812800" cy="812800"/>
          </a:xfrm>
        </p:grpSpPr>
        <p:sp>
          <p:nvSpPr>
            <p:cNvPr id="181" name="Google Shape;181;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13"/>
          <p:cNvGrpSpPr/>
          <p:nvPr/>
        </p:nvGrpSpPr>
        <p:grpSpPr>
          <a:xfrm>
            <a:off x="12686242" y="5677919"/>
            <a:ext cx="72742" cy="72742"/>
            <a:chOff x="0" y="0"/>
            <a:chExt cx="812800" cy="812800"/>
          </a:xfrm>
        </p:grpSpPr>
        <p:sp>
          <p:nvSpPr>
            <p:cNvPr id="184" name="Google Shape;18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6" name="Google Shape;186;p13"/>
          <p:cNvGrpSpPr/>
          <p:nvPr/>
        </p:nvGrpSpPr>
        <p:grpSpPr>
          <a:xfrm rot="-2542800">
            <a:off x="15764848" y="6601602"/>
            <a:ext cx="1716581" cy="1716581"/>
            <a:chOff x="0" y="0"/>
            <a:chExt cx="812800" cy="812800"/>
          </a:xfrm>
        </p:grpSpPr>
        <p:sp>
          <p:nvSpPr>
            <p:cNvPr id="187" name="Google Shape;18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9" name="Google Shape;189;p13"/>
          <p:cNvGrpSpPr/>
          <p:nvPr/>
        </p:nvGrpSpPr>
        <p:grpSpPr>
          <a:xfrm rot="-2542800">
            <a:off x="15450279" y="3519501"/>
            <a:ext cx="1716581" cy="1716581"/>
            <a:chOff x="0" y="0"/>
            <a:chExt cx="812800" cy="812800"/>
          </a:xfrm>
        </p:grpSpPr>
        <p:sp>
          <p:nvSpPr>
            <p:cNvPr id="190" name="Google Shape;19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13"/>
          <p:cNvGrpSpPr/>
          <p:nvPr/>
        </p:nvGrpSpPr>
        <p:grpSpPr>
          <a:xfrm rot="-2542800">
            <a:off x="12612782" y="1532382"/>
            <a:ext cx="1716581" cy="1716581"/>
            <a:chOff x="0" y="0"/>
            <a:chExt cx="812800" cy="812800"/>
          </a:xfrm>
        </p:grpSpPr>
        <p:sp>
          <p:nvSpPr>
            <p:cNvPr id="193" name="Google Shape;19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5" name="Google Shape;195;p13"/>
          <p:cNvSpPr txBox="1"/>
          <p:nvPr/>
        </p:nvSpPr>
        <p:spPr>
          <a:xfrm>
            <a:off x="7944276" y="771525"/>
            <a:ext cx="12327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196" name="Google Shape;196;p13"/>
          <p:cNvSpPr txBox="1"/>
          <p:nvPr/>
        </p:nvSpPr>
        <p:spPr>
          <a:xfrm>
            <a:off x="5553899" y="771525"/>
            <a:ext cx="94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197" name="Google Shape;197;p13"/>
          <p:cNvSpPr txBox="1"/>
          <p:nvPr/>
        </p:nvSpPr>
        <p:spPr>
          <a:xfrm>
            <a:off x="3250448" y="77152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198" name="Google Shape;198;p13"/>
          <p:cNvSpPr txBox="1"/>
          <p:nvPr/>
        </p:nvSpPr>
        <p:spPr>
          <a:xfrm>
            <a:off x="1028700" y="771526"/>
            <a:ext cx="583800" cy="25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199" name="Google Shape;199;p13"/>
          <p:cNvSpPr txBox="1"/>
          <p:nvPr/>
        </p:nvSpPr>
        <p:spPr>
          <a:xfrm>
            <a:off x="1002331" y="1970491"/>
            <a:ext cx="7816949"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INTRODUCTION</a:t>
            </a:r>
            <a:endParaRPr/>
          </a:p>
        </p:txBody>
      </p:sp>
      <p:pic>
        <p:nvPicPr>
          <p:cNvPr id="200" name="Google Shape;200;p13"/>
          <p:cNvPicPr preferRelativeResize="0"/>
          <p:nvPr/>
        </p:nvPicPr>
        <p:blipFill>
          <a:blip r:embed="rId4">
            <a:alphaModFix/>
          </a:blip>
          <a:stretch>
            <a:fillRect/>
          </a:stretch>
        </p:blipFill>
        <p:spPr>
          <a:xfrm>
            <a:off x="16151837" y="7083066"/>
            <a:ext cx="942600" cy="728861"/>
          </a:xfrm>
          <a:prstGeom prst="rect">
            <a:avLst/>
          </a:prstGeom>
          <a:noFill/>
          <a:ln>
            <a:noFill/>
          </a:ln>
        </p:spPr>
      </p:pic>
      <p:pic>
        <p:nvPicPr>
          <p:cNvPr id="201" name="Google Shape;201;p13"/>
          <p:cNvPicPr preferRelativeResize="0"/>
          <p:nvPr/>
        </p:nvPicPr>
        <p:blipFill>
          <a:blip r:embed="rId5">
            <a:alphaModFix/>
          </a:blip>
          <a:stretch>
            <a:fillRect/>
          </a:stretch>
        </p:blipFill>
        <p:spPr>
          <a:xfrm>
            <a:off x="16052075" y="3959858"/>
            <a:ext cx="752325" cy="835917"/>
          </a:xfrm>
          <a:prstGeom prst="rect">
            <a:avLst/>
          </a:prstGeom>
          <a:noFill/>
          <a:ln>
            <a:noFill/>
          </a:ln>
        </p:spPr>
      </p:pic>
      <p:pic>
        <p:nvPicPr>
          <p:cNvPr id="202" name="Google Shape;202;p13"/>
          <p:cNvPicPr preferRelativeResize="0"/>
          <p:nvPr/>
        </p:nvPicPr>
        <p:blipFill>
          <a:blip r:embed="rId6">
            <a:alphaModFix/>
          </a:blip>
          <a:stretch>
            <a:fillRect/>
          </a:stretch>
        </p:blipFill>
        <p:spPr>
          <a:xfrm>
            <a:off x="12854771" y="1894064"/>
            <a:ext cx="1232575" cy="1092661"/>
          </a:xfrm>
          <a:prstGeom prst="rect">
            <a:avLst/>
          </a:prstGeom>
          <a:noFill/>
          <a:ln>
            <a:noFill/>
          </a:ln>
        </p:spPr>
      </p:pic>
      <p:pic>
        <p:nvPicPr>
          <p:cNvPr id="203" name="Google Shape;203;p13"/>
          <p:cNvPicPr preferRelativeResize="0"/>
          <p:nvPr/>
        </p:nvPicPr>
        <p:blipFill>
          <a:blip r:embed="rId7">
            <a:alphaModFix/>
          </a:blip>
          <a:stretch>
            <a:fillRect/>
          </a:stretch>
        </p:blipFill>
        <p:spPr>
          <a:xfrm>
            <a:off x="10977001" y="4377800"/>
            <a:ext cx="2425075" cy="3788412"/>
          </a:xfrm>
          <a:prstGeom prst="rect">
            <a:avLst/>
          </a:prstGeom>
          <a:noFill/>
          <a:ln>
            <a:noFill/>
          </a:ln>
        </p:spPr>
      </p:pic>
      <p:pic>
        <p:nvPicPr>
          <p:cNvPr id="204" name="Google Shape;204;p13"/>
          <p:cNvPicPr preferRelativeResize="0"/>
          <p:nvPr/>
        </p:nvPicPr>
        <p:blipFill>
          <a:blip r:embed="rId8">
            <a:alphaModFix/>
          </a:blip>
          <a:stretch>
            <a:fillRect/>
          </a:stretch>
        </p:blipFill>
        <p:spPr>
          <a:xfrm>
            <a:off x="7360575" y="9304642"/>
            <a:ext cx="583700" cy="523127"/>
          </a:xfrm>
          <a:prstGeom prst="rect">
            <a:avLst/>
          </a:prstGeom>
          <a:noFill/>
          <a:ln>
            <a:noFill/>
          </a:ln>
        </p:spPr>
      </p:pic>
      <p:pic>
        <p:nvPicPr>
          <p:cNvPr id="205" name="Google Shape;205;p13"/>
          <p:cNvPicPr preferRelativeResize="0"/>
          <p:nvPr/>
        </p:nvPicPr>
        <p:blipFill>
          <a:blip r:embed="rId9">
            <a:alphaModFix/>
          </a:blip>
          <a:stretch>
            <a:fillRect/>
          </a:stretch>
        </p:blipFill>
        <p:spPr>
          <a:xfrm>
            <a:off x="10504322" y="1894084"/>
            <a:ext cx="665400" cy="604214"/>
          </a:xfrm>
          <a:prstGeom prst="rect">
            <a:avLst/>
          </a:prstGeom>
          <a:noFill/>
          <a:ln>
            <a:noFill/>
          </a:ln>
        </p:spPr>
      </p:pic>
      <p:pic>
        <p:nvPicPr>
          <p:cNvPr id="206" name="Google Shape;206;p13"/>
          <p:cNvPicPr preferRelativeResize="0"/>
          <p:nvPr/>
        </p:nvPicPr>
        <p:blipFill>
          <a:blip r:embed="rId10">
            <a:alphaModFix/>
          </a:blip>
          <a:stretch>
            <a:fillRect/>
          </a:stretch>
        </p:blipFill>
        <p:spPr>
          <a:xfrm>
            <a:off x="-3681590" y="-2001454"/>
            <a:ext cx="6736670" cy="4911751"/>
          </a:xfrm>
          <a:prstGeom prst="rect">
            <a:avLst/>
          </a:prstGeom>
          <a:noFill/>
          <a:ln>
            <a:noFill/>
          </a:ln>
        </p:spPr>
      </p:pic>
      <p:pic>
        <p:nvPicPr>
          <p:cNvPr id="207" name="Google Shape;207;p13"/>
          <p:cNvPicPr preferRelativeResize="0"/>
          <p:nvPr/>
        </p:nvPicPr>
        <p:blipFill>
          <a:blip r:embed="rId11">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211" name="Shape 211"/>
        <p:cNvGrpSpPr/>
        <p:nvPr/>
      </p:nvGrpSpPr>
      <p:grpSpPr>
        <a:xfrm>
          <a:off x="0" y="0"/>
          <a:ext cx="0" cy="0"/>
          <a:chOff x="0" y="0"/>
          <a:chExt cx="0" cy="0"/>
        </a:xfrm>
      </p:grpSpPr>
      <p:pic>
        <p:nvPicPr>
          <p:cNvPr id="212" name="Google Shape;212;p14"/>
          <p:cNvPicPr preferRelativeResize="0"/>
          <p:nvPr/>
        </p:nvPicPr>
        <p:blipFill>
          <a:blip r:embed="rId3">
            <a:alphaModFix/>
          </a:blip>
          <a:stretch>
            <a:fillRect/>
          </a:stretch>
        </p:blipFill>
        <p:spPr>
          <a:xfrm>
            <a:off x="1052925" y="4146200"/>
            <a:ext cx="16230600" cy="5103743"/>
          </a:xfrm>
          <a:prstGeom prst="rect">
            <a:avLst/>
          </a:prstGeom>
          <a:noFill/>
          <a:ln>
            <a:noFill/>
          </a:ln>
        </p:spPr>
      </p:pic>
      <p:sp>
        <p:nvSpPr>
          <p:cNvPr id="213" name="Google Shape;213;p14"/>
          <p:cNvSpPr/>
          <p:nvPr/>
        </p:nvSpPr>
        <p:spPr>
          <a:xfrm rot="1928025">
            <a:off x="-4004127" y="6853794"/>
            <a:ext cx="6276450" cy="5246370"/>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14"/>
          <p:cNvPicPr preferRelativeResize="0"/>
          <p:nvPr/>
        </p:nvPicPr>
        <p:blipFill rotWithShape="1">
          <a:blip r:embed="rId4">
            <a:alphaModFix/>
          </a:blip>
          <a:srcRect b="17968" l="0" r="0" t="12450"/>
          <a:stretch/>
        </p:blipFill>
        <p:spPr>
          <a:xfrm>
            <a:off x="1028700" y="4146189"/>
            <a:ext cx="16230600" cy="5099581"/>
          </a:xfrm>
          <a:prstGeom prst="rect">
            <a:avLst/>
          </a:prstGeom>
          <a:noFill/>
          <a:ln>
            <a:noFill/>
          </a:ln>
        </p:spPr>
      </p:pic>
      <p:sp>
        <p:nvSpPr>
          <p:cNvPr id="215" name="Google Shape;215;p14"/>
          <p:cNvSpPr/>
          <p:nvPr/>
        </p:nvSpPr>
        <p:spPr>
          <a:xfrm rot="-9629403">
            <a:off x="12923424" y="-5097333"/>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txBox="1"/>
          <p:nvPr/>
        </p:nvSpPr>
        <p:spPr>
          <a:xfrm>
            <a:off x="1028700" y="2103309"/>
            <a:ext cx="14932479"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WELCOME TO PRESENTATION</a:t>
            </a:r>
            <a:endParaRPr/>
          </a:p>
        </p:txBody>
      </p:sp>
      <p:sp>
        <p:nvSpPr>
          <p:cNvPr id="217" name="Google Shape;217;p14"/>
          <p:cNvSpPr txBox="1"/>
          <p:nvPr/>
        </p:nvSpPr>
        <p:spPr>
          <a:xfrm>
            <a:off x="16357926" y="742100"/>
            <a:ext cx="1114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218" name="Google Shape;218;p14"/>
          <p:cNvSpPr txBox="1"/>
          <p:nvPr/>
        </p:nvSpPr>
        <p:spPr>
          <a:xfrm>
            <a:off x="13967549"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219" name="Google Shape;219;p14"/>
          <p:cNvSpPr txBox="1"/>
          <p:nvPr/>
        </p:nvSpPr>
        <p:spPr>
          <a:xfrm>
            <a:off x="11664098" y="74209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220" name="Google Shape;220;p14"/>
          <p:cNvSpPr txBox="1"/>
          <p:nvPr/>
        </p:nvSpPr>
        <p:spPr>
          <a:xfrm>
            <a:off x="9442351" y="74209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221" name="Google Shape;221;p14"/>
          <p:cNvSpPr txBox="1"/>
          <p:nvPr/>
        </p:nvSpPr>
        <p:spPr>
          <a:xfrm>
            <a:off x="1052913" y="3195362"/>
            <a:ext cx="15557326"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I'm Rain, and I'll be sharing with you my beautiful ideas. Follow me at @reallygreatsite to learn more. </a:t>
            </a:r>
            <a:endParaRPr/>
          </a:p>
        </p:txBody>
      </p:sp>
      <p:pic>
        <p:nvPicPr>
          <p:cNvPr id="222" name="Google Shape;222;p14"/>
          <p:cNvPicPr preferRelativeResize="0"/>
          <p:nvPr/>
        </p:nvPicPr>
        <p:blipFill>
          <a:blip r:embed="rId5">
            <a:alphaModFix/>
          </a:blip>
          <a:stretch>
            <a:fillRect/>
          </a:stretch>
        </p:blipFill>
        <p:spPr>
          <a:xfrm>
            <a:off x="15733875" y="8915998"/>
            <a:ext cx="1298125" cy="688677"/>
          </a:xfrm>
          <a:prstGeom prst="rect">
            <a:avLst/>
          </a:prstGeom>
          <a:noFill/>
          <a:ln>
            <a:noFill/>
          </a:ln>
        </p:spPr>
      </p:pic>
      <p:pic>
        <p:nvPicPr>
          <p:cNvPr id="223" name="Google Shape;223;p14"/>
          <p:cNvPicPr preferRelativeResize="0"/>
          <p:nvPr/>
        </p:nvPicPr>
        <p:blipFill>
          <a:blip r:embed="rId6">
            <a:alphaModFix/>
          </a:blip>
          <a:stretch>
            <a:fillRect/>
          </a:stretch>
        </p:blipFill>
        <p:spPr>
          <a:xfrm>
            <a:off x="16357925" y="3164048"/>
            <a:ext cx="901500" cy="818408"/>
          </a:xfrm>
          <a:prstGeom prst="rect">
            <a:avLst/>
          </a:prstGeom>
          <a:noFill/>
          <a:ln>
            <a:noFill/>
          </a:ln>
        </p:spPr>
      </p:pic>
      <p:pic>
        <p:nvPicPr>
          <p:cNvPr id="224" name="Google Shape;224;p14"/>
          <p:cNvPicPr preferRelativeResize="0"/>
          <p:nvPr/>
        </p:nvPicPr>
        <p:blipFill>
          <a:blip r:embed="rId7">
            <a:alphaModFix/>
          </a:blip>
          <a:stretch>
            <a:fillRect/>
          </a:stretch>
        </p:blipFill>
        <p:spPr>
          <a:xfrm>
            <a:off x="15733875" y="-1651800"/>
            <a:ext cx="5635075" cy="6640875"/>
          </a:xfrm>
          <a:prstGeom prst="rect">
            <a:avLst/>
          </a:prstGeom>
          <a:noFill/>
          <a:ln>
            <a:noFill/>
          </a:ln>
        </p:spPr>
      </p:pic>
      <p:pic>
        <p:nvPicPr>
          <p:cNvPr id="225" name="Google Shape;225;p14"/>
          <p:cNvPicPr preferRelativeResize="0"/>
          <p:nvPr/>
        </p:nvPicPr>
        <p:blipFill>
          <a:blip r:embed="rId8">
            <a:alphaModFix/>
          </a:blip>
          <a:stretch>
            <a:fillRect/>
          </a:stretch>
        </p:blipFill>
        <p:spPr>
          <a:xfrm>
            <a:off x="-4307015" y="3762900"/>
            <a:ext cx="6882231" cy="778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229" name="Shape 229"/>
        <p:cNvGrpSpPr/>
        <p:nvPr/>
      </p:nvGrpSpPr>
      <p:grpSpPr>
        <a:xfrm>
          <a:off x="0" y="0"/>
          <a:ext cx="0" cy="0"/>
          <a:chOff x="0" y="0"/>
          <a:chExt cx="0" cy="0"/>
        </a:xfrm>
      </p:grpSpPr>
      <p:pic>
        <p:nvPicPr>
          <p:cNvPr id="230" name="Google Shape;230;p15"/>
          <p:cNvPicPr preferRelativeResize="0"/>
          <p:nvPr/>
        </p:nvPicPr>
        <p:blipFill>
          <a:blip r:embed="rId3">
            <a:alphaModFix/>
          </a:blip>
          <a:stretch>
            <a:fillRect/>
          </a:stretch>
        </p:blipFill>
        <p:spPr>
          <a:xfrm>
            <a:off x="13201700" y="3182625"/>
            <a:ext cx="7449874" cy="6407390"/>
          </a:xfrm>
          <a:prstGeom prst="rect">
            <a:avLst/>
          </a:prstGeom>
          <a:noFill/>
          <a:ln>
            <a:noFill/>
          </a:ln>
        </p:spPr>
      </p:pic>
      <p:sp>
        <p:nvSpPr>
          <p:cNvPr id="231" name="Google Shape;231;p15"/>
          <p:cNvSpPr/>
          <p:nvPr/>
        </p:nvSpPr>
        <p:spPr>
          <a:xfrm rot="6980335">
            <a:off x="-7403596" y="-3032236"/>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5"/>
          <p:cNvGrpSpPr/>
          <p:nvPr/>
        </p:nvGrpSpPr>
        <p:grpSpPr>
          <a:xfrm>
            <a:off x="1028700" y="3677902"/>
            <a:ext cx="3218903" cy="3218903"/>
            <a:chOff x="0" y="0"/>
            <a:chExt cx="812800" cy="812800"/>
          </a:xfrm>
        </p:grpSpPr>
        <p:sp>
          <p:nvSpPr>
            <p:cNvPr id="233" name="Google Shape;23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15"/>
          <p:cNvGrpSpPr/>
          <p:nvPr/>
        </p:nvGrpSpPr>
        <p:grpSpPr>
          <a:xfrm>
            <a:off x="7557046" y="3677902"/>
            <a:ext cx="3218903" cy="3218903"/>
            <a:chOff x="0" y="0"/>
            <a:chExt cx="812800" cy="812800"/>
          </a:xfrm>
        </p:grpSpPr>
        <p:sp>
          <p:nvSpPr>
            <p:cNvPr id="236" name="Google Shape;23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15"/>
          <p:cNvSpPr txBox="1"/>
          <p:nvPr/>
        </p:nvSpPr>
        <p:spPr>
          <a:xfrm>
            <a:off x="7944277" y="771525"/>
            <a:ext cx="12981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239" name="Google Shape;239;p15"/>
          <p:cNvSpPr txBox="1"/>
          <p:nvPr/>
        </p:nvSpPr>
        <p:spPr>
          <a:xfrm>
            <a:off x="5553899" y="771525"/>
            <a:ext cx="1090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240" name="Google Shape;240;p15"/>
          <p:cNvSpPr txBox="1"/>
          <p:nvPr/>
        </p:nvSpPr>
        <p:spPr>
          <a:xfrm>
            <a:off x="3250448" y="77152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241" name="Google Shape;241;p15"/>
          <p:cNvSpPr txBox="1"/>
          <p:nvPr/>
        </p:nvSpPr>
        <p:spPr>
          <a:xfrm>
            <a:off x="1028700" y="77152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242" name="Google Shape;242;p15"/>
          <p:cNvSpPr txBox="1"/>
          <p:nvPr/>
        </p:nvSpPr>
        <p:spPr>
          <a:xfrm>
            <a:off x="7514469" y="7543382"/>
            <a:ext cx="4584125" cy="49137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PROBLEM SCALE</a:t>
            </a:r>
            <a:endParaRPr/>
          </a:p>
        </p:txBody>
      </p:sp>
      <p:sp>
        <p:nvSpPr>
          <p:cNvPr id="243" name="Google Shape;243;p15"/>
          <p:cNvSpPr txBox="1"/>
          <p:nvPr/>
        </p:nvSpPr>
        <p:spPr>
          <a:xfrm>
            <a:off x="1028700" y="7543382"/>
            <a:ext cx="4584125" cy="49137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AWARENESS</a:t>
            </a:r>
            <a:endParaRPr/>
          </a:p>
        </p:txBody>
      </p:sp>
      <p:sp>
        <p:nvSpPr>
          <p:cNvPr id="244" name="Google Shape;244;p15"/>
          <p:cNvSpPr txBox="1"/>
          <p:nvPr/>
        </p:nvSpPr>
        <p:spPr>
          <a:xfrm>
            <a:off x="1028700" y="8184986"/>
            <a:ext cx="3403916"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Briefly elaborate on what you want to discuss. </a:t>
            </a:r>
            <a:endParaRPr/>
          </a:p>
        </p:txBody>
      </p:sp>
      <p:sp>
        <p:nvSpPr>
          <p:cNvPr id="245" name="Google Shape;245;p15"/>
          <p:cNvSpPr txBox="1"/>
          <p:nvPr/>
        </p:nvSpPr>
        <p:spPr>
          <a:xfrm>
            <a:off x="7514469" y="8184986"/>
            <a:ext cx="3511207" cy="8343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Briefly elaborate on what you want to discuss. </a:t>
            </a:r>
            <a:endParaRPr/>
          </a:p>
        </p:txBody>
      </p:sp>
      <p:sp>
        <p:nvSpPr>
          <p:cNvPr id="246" name="Google Shape;246;p15"/>
          <p:cNvSpPr txBox="1"/>
          <p:nvPr/>
        </p:nvSpPr>
        <p:spPr>
          <a:xfrm>
            <a:off x="1028700" y="2128165"/>
            <a:ext cx="7816949" cy="9392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OUR AGENDA</a:t>
            </a:r>
            <a:endParaRPr/>
          </a:p>
        </p:txBody>
      </p:sp>
      <p:pic>
        <p:nvPicPr>
          <p:cNvPr id="247" name="Google Shape;247;p15"/>
          <p:cNvPicPr preferRelativeResize="0"/>
          <p:nvPr/>
        </p:nvPicPr>
        <p:blipFill>
          <a:blip r:embed="rId4">
            <a:alphaModFix/>
          </a:blip>
          <a:stretch>
            <a:fillRect/>
          </a:stretch>
        </p:blipFill>
        <p:spPr>
          <a:xfrm>
            <a:off x="-3447326" y="-1852050"/>
            <a:ext cx="6697776" cy="4883391"/>
          </a:xfrm>
          <a:prstGeom prst="rect">
            <a:avLst/>
          </a:prstGeom>
          <a:noFill/>
          <a:ln>
            <a:noFill/>
          </a:ln>
        </p:spPr>
      </p:pic>
      <p:pic>
        <p:nvPicPr>
          <p:cNvPr id="248" name="Google Shape;248;p15"/>
          <p:cNvPicPr preferRelativeResize="0"/>
          <p:nvPr/>
        </p:nvPicPr>
        <p:blipFill>
          <a:blip r:embed="rId5">
            <a:alphaModFix/>
          </a:blip>
          <a:stretch>
            <a:fillRect/>
          </a:stretch>
        </p:blipFill>
        <p:spPr>
          <a:xfrm>
            <a:off x="13587276" y="1990331"/>
            <a:ext cx="665400" cy="601419"/>
          </a:xfrm>
          <a:prstGeom prst="rect">
            <a:avLst/>
          </a:prstGeom>
          <a:noFill/>
          <a:ln>
            <a:noFill/>
          </a:ln>
        </p:spPr>
      </p:pic>
      <p:pic>
        <p:nvPicPr>
          <p:cNvPr id="249" name="Google Shape;249;p15"/>
          <p:cNvPicPr preferRelativeResize="0"/>
          <p:nvPr/>
        </p:nvPicPr>
        <p:blipFill>
          <a:blip r:embed="rId6">
            <a:alphaModFix/>
          </a:blip>
          <a:stretch>
            <a:fillRect/>
          </a:stretch>
        </p:blipFill>
        <p:spPr>
          <a:xfrm>
            <a:off x="12725026" y="8560238"/>
            <a:ext cx="862250" cy="776636"/>
          </a:xfrm>
          <a:prstGeom prst="rect">
            <a:avLst/>
          </a:prstGeom>
          <a:noFill/>
          <a:ln>
            <a:noFill/>
          </a:ln>
        </p:spPr>
      </p:pic>
      <p:pic>
        <p:nvPicPr>
          <p:cNvPr id="250" name="Google Shape;250;p15"/>
          <p:cNvPicPr preferRelativeResize="0"/>
          <p:nvPr/>
        </p:nvPicPr>
        <p:blipFill>
          <a:blip r:embed="rId7">
            <a:alphaModFix/>
          </a:blip>
          <a:stretch>
            <a:fillRect/>
          </a:stretch>
        </p:blipFill>
        <p:spPr>
          <a:xfrm>
            <a:off x="5766447" y="6293806"/>
            <a:ext cx="665400" cy="603019"/>
          </a:xfrm>
          <a:prstGeom prst="rect">
            <a:avLst/>
          </a:prstGeom>
          <a:noFill/>
          <a:ln>
            <a:noFill/>
          </a:ln>
        </p:spPr>
      </p:pic>
      <p:pic>
        <p:nvPicPr>
          <p:cNvPr id="251" name="Google Shape;251;p15"/>
          <p:cNvPicPr preferRelativeResize="0"/>
          <p:nvPr/>
        </p:nvPicPr>
        <p:blipFill>
          <a:blip r:embed="rId8">
            <a:alphaModFix/>
          </a:blip>
          <a:stretch>
            <a:fillRect/>
          </a:stretch>
        </p:blipFill>
        <p:spPr>
          <a:xfrm>
            <a:off x="1732601" y="4348021"/>
            <a:ext cx="1963525" cy="1914741"/>
          </a:xfrm>
          <a:prstGeom prst="rect">
            <a:avLst/>
          </a:prstGeom>
          <a:noFill/>
          <a:ln>
            <a:noFill/>
          </a:ln>
        </p:spPr>
      </p:pic>
      <p:pic>
        <p:nvPicPr>
          <p:cNvPr id="252" name="Google Shape;252;p15"/>
          <p:cNvPicPr preferRelativeResize="0"/>
          <p:nvPr/>
        </p:nvPicPr>
        <p:blipFill>
          <a:blip r:embed="rId9">
            <a:alphaModFix/>
          </a:blip>
          <a:stretch>
            <a:fillRect/>
          </a:stretch>
        </p:blipFill>
        <p:spPr>
          <a:xfrm>
            <a:off x="8262026" y="4363122"/>
            <a:ext cx="1763950" cy="1916541"/>
          </a:xfrm>
          <a:prstGeom prst="rect">
            <a:avLst/>
          </a:prstGeom>
          <a:noFill/>
          <a:ln>
            <a:noFill/>
          </a:ln>
        </p:spPr>
      </p:pic>
      <p:pic>
        <p:nvPicPr>
          <p:cNvPr id="253" name="Google Shape;253;p15"/>
          <p:cNvPicPr preferRelativeResize="0"/>
          <p:nvPr/>
        </p:nvPicPr>
        <p:blipFill>
          <a:blip r:embed="rId10">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257" name="Shape 257"/>
        <p:cNvGrpSpPr/>
        <p:nvPr/>
      </p:nvGrpSpPr>
      <p:grpSpPr>
        <a:xfrm>
          <a:off x="0" y="0"/>
          <a:ext cx="0" cy="0"/>
          <a:chOff x="0" y="0"/>
          <a:chExt cx="0" cy="0"/>
        </a:xfrm>
      </p:grpSpPr>
      <p:sp>
        <p:nvSpPr>
          <p:cNvPr id="258" name="Google Shape;258;p16"/>
          <p:cNvSpPr/>
          <p:nvPr/>
        </p:nvSpPr>
        <p:spPr>
          <a:xfrm rot="1928025">
            <a:off x="-3916261" y="6853794"/>
            <a:ext cx="6276450" cy="5246370"/>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rot="-9629403">
            <a:off x="12923424" y="-5097333"/>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6"/>
          <p:cNvGrpSpPr/>
          <p:nvPr/>
        </p:nvGrpSpPr>
        <p:grpSpPr>
          <a:xfrm>
            <a:off x="2961578" y="4174191"/>
            <a:ext cx="4324628" cy="5415580"/>
            <a:chOff x="0" y="-28575"/>
            <a:chExt cx="1138997" cy="1426326"/>
          </a:xfrm>
        </p:grpSpPr>
        <p:sp>
          <p:nvSpPr>
            <p:cNvPr id="261" name="Google Shape;261;p16"/>
            <p:cNvSpPr/>
            <p:nvPr/>
          </p:nvSpPr>
          <p:spPr>
            <a:xfrm>
              <a:off x="0" y="0"/>
              <a:ext cx="1138997" cy="1397751"/>
            </a:xfrm>
            <a:custGeom>
              <a:rect b="b" l="l" r="r" t="t"/>
              <a:pathLst>
                <a:path extrusionOk="0" h="1397751" w="1138997">
                  <a:moveTo>
                    <a:pt x="0" y="0"/>
                  </a:moveTo>
                  <a:lnTo>
                    <a:pt x="1138997" y="0"/>
                  </a:lnTo>
                  <a:lnTo>
                    <a:pt x="1138997" y="1397751"/>
                  </a:lnTo>
                  <a:lnTo>
                    <a:pt x="0" y="1397751"/>
                  </a:lnTo>
                  <a:close/>
                </a:path>
              </a:pathLst>
            </a:custGeom>
            <a:solidFill>
              <a:srgbClr val="007074"/>
            </a:solidFill>
            <a:ln cap="sq" cmpd="sng" w="47625">
              <a:solidFill>
                <a:srgbClr val="FFFFFF"/>
              </a:solidFill>
              <a:prstDash val="solid"/>
              <a:miter lim="8000"/>
              <a:headEnd len="sm" w="sm" type="none"/>
              <a:tailEnd len="sm" w="sm" type="none"/>
            </a:ln>
          </p:spPr>
        </p:sp>
        <p:sp>
          <p:nvSpPr>
            <p:cNvPr id="262" name="Google Shape;262;p16"/>
            <p:cNvSpPr txBox="1"/>
            <p:nvPr/>
          </p:nvSpPr>
          <p:spPr>
            <a:xfrm>
              <a:off x="0" y="-28575"/>
              <a:ext cx="1138997" cy="142632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16"/>
          <p:cNvGrpSpPr/>
          <p:nvPr/>
        </p:nvGrpSpPr>
        <p:grpSpPr>
          <a:xfrm>
            <a:off x="2961578" y="1764711"/>
            <a:ext cx="4324628" cy="1193879"/>
            <a:chOff x="0" y="-28575"/>
            <a:chExt cx="1138997" cy="314437"/>
          </a:xfrm>
        </p:grpSpPr>
        <p:sp>
          <p:nvSpPr>
            <p:cNvPr id="264" name="Google Shape;264;p16"/>
            <p:cNvSpPr/>
            <p:nvPr/>
          </p:nvSpPr>
          <p:spPr>
            <a:xfrm>
              <a:off x="0" y="0"/>
              <a:ext cx="1138997" cy="285862"/>
            </a:xfrm>
            <a:custGeom>
              <a:rect b="b" l="l" r="r" t="t"/>
              <a:pathLst>
                <a:path extrusionOk="0" h="285862" w="1138997">
                  <a:moveTo>
                    <a:pt x="0" y="0"/>
                  </a:moveTo>
                  <a:lnTo>
                    <a:pt x="1138997" y="0"/>
                  </a:lnTo>
                  <a:lnTo>
                    <a:pt x="1138997" y="285862"/>
                  </a:lnTo>
                  <a:lnTo>
                    <a:pt x="0" y="285862"/>
                  </a:lnTo>
                  <a:close/>
                </a:path>
              </a:pathLst>
            </a:custGeom>
            <a:solidFill>
              <a:srgbClr val="C9F1F1"/>
            </a:solidFill>
            <a:ln cap="sq" cmpd="sng" w="47625">
              <a:solidFill>
                <a:srgbClr val="FFFFFF"/>
              </a:solidFill>
              <a:prstDash val="solid"/>
              <a:miter lim="8000"/>
              <a:headEnd len="sm" w="sm" type="none"/>
              <a:tailEnd len="sm" w="sm" type="none"/>
            </a:ln>
          </p:spPr>
        </p:sp>
        <p:sp>
          <p:nvSpPr>
            <p:cNvPr id="265" name="Google Shape;265;p16"/>
            <p:cNvSpPr txBox="1"/>
            <p:nvPr/>
          </p:nvSpPr>
          <p:spPr>
            <a:xfrm>
              <a:off x="0" y="-28575"/>
              <a:ext cx="1138997" cy="31443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6" name="Google Shape;266;p16"/>
          <p:cNvGrpSpPr/>
          <p:nvPr/>
        </p:nvGrpSpPr>
        <p:grpSpPr>
          <a:xfrm>
            <a:off x="10395251" y="1679220"/>
            <a:ext cx="4324628" cy="1193879"/>
            <a:chOff x="0" y="-28575"/>
            <a:chExt cx="1138997" cy="314437"/>
          </a:xfrm>
        </p:grpSpPr>
        <p:sp>
          <p:nvSpPr>
            <p:cNvPr id="267" name="Google Shape;267;p16"/>
            <p:cNvSpPr/>
            <p:nvPr/>
          </p:nvSpPr>
          <p:spPr>
            <a:xfrm>
              <a:off x="0" y="0"/>
              <a:ext cx="1138997" cy="285862"/>
            </a:xfrm>
            <a:custGeom>
              <a:rect b="b" l="l" r="r" t="t"/>
              <a:pathLst>
                <a:path extrusionOk="0" h="285862" w="1138997">
                  <a:moveTo>
                    <a:pt x="0" y="0"/>
                  </a:moveTo>
                  <a:lnTo>
                    <a:pt x="1138997" y="0"/>
                  </a:lnTo>
                  <a:lnTo>
                    <a:pt x="1138997" y="285862"/>
                  </a:lnTo>
                  <a:lnTo>
                    <a:pt x="0" y="285862"/>
                  </a:lnTo>
                  <a:close/>
                </a:path>
              </a:pathLst>
            </a:custGeom>
            <a:solidFill>
              <a:srgbClr val="C9F1F1"/>
            </a:solidFill>
            <a:ln cap="sq" cmpd="sng" w="47625">
              <a:solidFill>
                <a:srgbClr val="FFFFFF"/>
              </a:solidFill>
              <a:prstDash val="solid"/>
              <a:miter lim="8000"/>
              <a:headEnd len="sm" w="sm" type="none"/>
              <a:tailEnd len="sm" w="sm" type="none"/>
            </a:ln>
          </p:spPr>
        </p:sp>
        <p:sp>
          <p:nvSpPr>
            <p:cNvPr id="268" name="Google Shape;268;p16"/>
            <p:cNvSpPr txBox="1"/>
            <p:nvPr/>
          </p:nvSpPr>
          <p:spPr>
            <a:xfrm>
              <a:off x="0" y="-28575"/>
              <a:ext cx="1138997" cy="31443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16"/>
          <p:cNvGrpSpPr/>
          <p:nvPr/>
        </p:nvGrpSpPr>
        <p:grpSpPr>
          <a:xfrm>
            <a:off x="10579342" y="4174191"/>
            <a:ext cx="4324628" cy="5415580"/>
            <a:chOff x="0" y="-28575"/>
            <a:chExt cx="1138997" cy="1426326"/>
          </a:xfrm>
        </p:grpSpPr>
        <p:sp>
          <p:nvSpPr>
            <p:cNvPr id="270" name="Google Shape;270;p16"/>
            <p:cNvSpPr/>
            <p:nvPr/>
          </p:nvSpPr>
          <p:spPr>
            <a:xfrm>
              <a:off x="0" y="0"/>
              <a:ext cx="1138997" cy="1397751"/>
            </a:xfrm>
            <a:custGeom>
              <a:rect b="b" l="l" r="r" t="t"/>
              <a:pathLst>
                <a:path extrusionOk="0" h="1397751" w="1138997">
                  <a:moveTo>
                    <a:pt x="0" y="0"/>
                  </a:moveTo>
                  <a:lnTo>
                    <a:pt x="1138997" y="0"/>
                  </a:lnTo>
                  <a:lnTo>
                    <a:pt x="1138997" y="1397751"/>
                  </a:lnTo>
                  <a:lnTo>
                    <a:pt x="0" y="1397751"/>
                  </a:lnTo>
                  <a:close/>
                </a:path>
              </a:pathLst>
            </a:custGeom>
            <a:solidFill>
              <a:srgbClr val="007074"/>
            </a:solidFill>
            <a:ln cap="sq" cmpd="sng" w="47625">
              <a:solidFill>
                <a:srgbClr val="FFFFFF"/>
              </a:solidFill>
              <a:prstDash val="solid"/>
              <a:miter lim="8000"/>
              <a:headEnd len="sm" w="sm" type="none"/>
              <a:tailEnd len="sm" w="sm" type="none"/>
            </a:ln>
          </p:spPr>
        </p:sp>
        <p:sp>
          <p:nvSpPr>
            <p:cNvPr id="271" name="Google Shape;271;p16"/>
            <p:cNvSpPr txBox="1"/>
            <p:nvPr/>
          </p:nvSpPr>
          <p:spPr>
            <a:xfrm>
              <a:off x="0" y="-28575"/>
              <a:ext cx="1138997" cy="142632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16"/>
          <p:cNvGrpSpPr/>
          <p:nvPr/>
        </p:nvGrpSpPr>
        <p:grpSpPr>
          <a:xfrm>
            <a:off x="3487791" y="2958590"/>
            <a:ext cx="3086100" cy="3086100"/>
            <a:chOff x="0" y="0"/>
            <a:chExt cx="812800" cy="812800"/>
          </a:xfrm>
        </p:grpSpPr>
        <p:sp>
          <p:nvSpPr>
            <p:cNvPr id="273" name="Google Shape;273;p16"/>
            <p:cNvSpPr/>
            <p:nvPr/>
          </p:nvSpPr>
          <p:spPr>
            <a:xfrm>
              <a:off x="0" y="0"/>
              <a:ext cx="812800" cy="812800"/>
            </a:xfrm>
            <a:custGeom>
              <a:rect b="b" l="l" r="r" t="t"/>
              <a:pathLst>
                <a:path extrusionOk="0"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007074"/>
            </a:solidFill>
            <a:ln cap="sq" cmpd="sng" w="47625">
              <a:solidFill>
                <a:srgbClr val="FFFFFF"/>
              </a:solidFill>
              <a:prstDash val="solid"/>
              <a:miter lim="8000"/>
              <a:headEnd len="sm" w="sm" type="none"/>
              <a:tailEnd len="sm" w="sm" type="none"/>
            </a:ln>
          </p:spPr>
        </p:sp>
        <p:sp>
          <p:nvSpPr>
            <p:cNvPr id="274" name="Google Shape;274;p16"/>
            <p:cNvSpPr txBox="1"/>
            <p:nvPr/>
          </p:nvSpPr>
          <p:spPr>
            <a:xfrm>
              <a:off x="127000" y="98425"/>
              <a:ext cx="558800" cy="5873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16"/>
          <p:cNvGrpSpPr/>
          <p:nvPr/>
        </p:nvGrpSpPr>
        <p:grpSpPr>
          <a:xfrm>
            <a:off x="11198607" y="2958590"/>
            <a:ext cx="3086100" cy="3086100"/>
            <a:chOff x="0" y="0"/>
            <a:chExt cx="812800" cy="812800"/>
          </a:xfrm>
        </p:grpSpPr>
        <p:sp>
          <p:nvSpPr>
            <p:cNvPr id="276" name="Google Shape;276;p16"/>
            <p:cNvSpPr/>
            <p:nvPr/>
          </p:nvSpPr>
          <p:spPr>
            <a:xfrm>
              <a:off x="0" y="0"/>
              <a:ext cx="812800" cy="812800"/>
            </a:xfrm>
            <a:custGeom>
              <a:rect b="b" l="l" r="r" t="t"/>
              <a:pathLst>
                <a:path extrusionOk="0"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007074"/>
            </a:solidFill>
            <a:ln cap="sq" cmpd="sng" w="47625">
              <a:solidFill>
                <a:srgbClr val="FFFFFF"/>
              </a:solidFill>
              <a:prstDash val="solid"/>
              <a:miter lim="8000"/>
              <a:headEnd len="sm" w="sm" type="none"/>
              <a:tailEnd len="sm" w="sm" type="none"/>
            </a:ln>
          </p:spPr>
        </p:sp>
        <p:sp>
          <p:nvSpPr>
            <p:cNvPr id="277" name="Google Shape;277;p16"/>
            <p:cNvSpPr txBox="1"/>
            <p:nvPr/>
          </p:nvSpPr>
          <p:spPr>
            <a:xfrm>
              <a:off x="127000" y="98425"/>
              <a:ext cx="558800" cy="5873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16"/>
          <p:cNvSpPr txBox="1"/>
          <p:nvPr/>
        </p:nvSpPr>
        <p:spPr>
          <a:xfrm>
            <a:off x="3274706" y="2053949"/>
            <a:ext cx="3698373" cy="819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000" u="none" cap="none" strike="noStrike">
                <a:solidFill>
                  <a:srgbClr val="F66060"/>
                </a:solidFill>
                <a:latin typeface="Archivo Black"/>
                <a:ea typeface="Archivo Black"/>
                <a:cs typeface="Archivo Black"/>
                <a:sym typeface="Archivo Black"/>
              </a:rPr>
              <a:t>MISSION</a:t>
            </a:r>
            <a:endParaRPr/>
          </a:p>
        </p:txBody>
      </p:sp>
      <p:sp>
        <p:nvSpPr>
          <p:cNvPr id="279" name="Google Shape;279;p16"/>
          <p:cNvSpPr txBox="1"/>
          <p:nvPr/>
        </p:nvSpPr>
        <p:spPr>
          <a:xfrm>
            <a:off x="11032723" y="1968457"/>
            <a:ext cx="3049683" cy="819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000" u="none" cap="none" strike="noStrike">
                <a:solidFill>
                  <a:srgbClr val="F66060"/>
                </a:solidFill>
                <a:latin typeface="Archivo Black"/>
                <a:ea typeface="Archivo Black"/>
                <a:cs typeface="Archivo Black"/>
                <a:sym typeface="Archivo Black"/>
              </a:rPr>
              <a:t>VISION</a:t>
            </a:r>
            <a:endParaRPr/>
          </a:p>
        </p:txBody>
      </p:sp>
      <p:sp>
        <p:nvSpPr>
          <p:cNvPr id="280" name="Google Shape;280;p16"/>
          <p:cNvSpPr txBox="1"/>
          <p:nvPr/>
        </p:nvSpPr>
        <p:spPr>
          <a:xfrm>
            <a:off x="16357926" y="742100"/>
            <a:ext cx="1011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281" name="Google Shape;281;p16"/>
          <p:cNvSpPr txBox="1"/>
          <p:nvPr/>
        </p:nvSpPr>
        <p:spPr>
          <a:xfrm>
            <a:off x="13967549" y="742100"/>
            <a:ext cx="901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282" name="Google Shape;282;p16"/>
          <p:cNvSpPr txBox="1"/>
          <p:nvPr/>
        </p:nvSpPr>
        <p:spPr>
          <a:xfrm>
            <a:off x="11664098" y="74209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283" name="Google Shape;283;p16"/>
          <p:cNvSpPr txBox="1"/>
          <p:nvPr/>
        </p:nvSpPr>
        <p:spPr>
          <a:xfrm>
            <a:off x="9442351" y="74209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284" name="Google Shape;284;p16"/>
          <p:cNvSpPr txBox="1"/>
          <p:nvPr/>
        </p:nvSpPr>
        <p:spPr>
          <a:xfrm>
            <a:off x="3206220" y="6328410"/>
            <a:ext cx="3835200" cy="2918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Arimo"/>
                <a:ea typeface="Arimo"/>
                <a:cs typeface="Arimo"/>
                <a:sym typeface="Arimo"/>
              </a:rPr>
              <a:t>Embarking on a mission is a journey filled with purpose and determination. It is a quest to achieve a goal, to make a difference, to leave a mark on the world. A mission calls for courage. </a:t>
            </a:r>
            <a:endParaRPr/>
          </a:p>
        </p:txBody>
      </p:sp>
      <p:sp>
        <p:nvSpPr>
          <p:cNvPr id="285" name="Google Shape;285;p16"/>
          <p:cNvSpPr txBox="1"/>
          <p:nvPr/>
        </p:nvSpPr>
        <p:spPr>
          <a:xfrm>
            <a:off x="10894214" y="6328410"/>
            <a:ext cx="3790200" cy="2918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Arimo"/>
                <a:ea typeface="Arimo"/>
                <a:cs typeface="Arimo"/>
                <a:sym typeface="Arimo"/>
              </a:rPr>
              <a:t>Vision is the guiding force that propels us forward, illuminating the path towards our aspirations and goals. It is the clear image of what we wish to achieve, a beacon of hope. </a:t>
            </a:r>
            <a:endParaRPr/>
          </a:p>
        </p:txBody>
      </p:sp>
      <p:pic>
        <p:nvPicPr>
          <p:cNvPr id="286" name="Google Shape;286;p16"/>
          <p:cNvPicPr preferRelativeResize="0"/>
          <p:nvPr/>
        </p:nvPicPr>
        <p:blipFill>
          <a:blip r:embed="rId3">
            <a:alphaModFix/>
          </a:blip>
          <a:stretch>
            <a:fillRect/>
          </a:stretch>
        </p:blipFill>
        <p:spPr>
          <a:xfrm>
            <a:off x="8640937" y="8730480"/>
            <a:ext cx="583700" cy="527819"/>
          </a:xfrm>
          <a:prstGeom prst="rect">
            <a:avLst/>
          </a:prstGeom>
          <a:noFill/>
          <a:ln>
            <a:noFill/>
          </a:ln>
        </p:spPr>
      </p:pic>
      <p:pic>
        <p:nvPicPr>
          <p:cNvPr id="287" name="Google Shape;287;p16"/>
          <p:cNvPicPr preferRelativeResize="0"/>
          <p:nvPr/>
        </p:nvPicPr>
        <p:blipFill>
          <a:blip r:embed="rId4">
            <a:alphaModFix/>
          </a:blip>
          <a:stretch>
            <a:fillRect/>
          </a:stretch>
        </p:blipFill>
        <p:spPr>
          <a:xfrm>
            <a:off x="16038225" y="5268036"/>
            <a:ext cx="862275" cy="776659"/>
          </a:xfrm>
          <a:prstGeom prst="rect">
            <a:avLst/>
          </a:prstGeom>
          <a:noFill/>
          <a:ln>
            <a:noFill/>
          </a:ln>
        </p:spPr>
      </p:pic>
      <p:pic>
        <p:nvPicPr>
          <p:cNvPr id="288" name="Google Shape;288;p16"/>
          <p:cNvPicPr preferRelativeResize="0"/>
          <p:nvPr/>
        </p:nvPicPr>
        <p:blipFill>
          <a:blip r:embed="rId4">
            <a:alphaModFix/>
          </a:blip>
          <a:stretch>
            <a:fillRect/>
          </a:stretch>
        </p:blipFill>
        <p:spPr>
          <a:xfrm>
            <a:off x="1020975" y="3429004"/>
            <a:ext cx="665400" cy="599344"/>
          </a:xfrm>
          <a:prstGeom prst="rect">
            <a:avLst/>
          </a:prstGeom>
          <a:noFill/>
          <a:ln>
            <a:noFill/>
          </a:ln>
        </p:spPr>
      </p:pic>
      <p:pic>
        <p:nvPicPr>
          <p:cNvPr id="289" name="Google Shape;289;p16"/>
          <p:cNvPicPr preferRelativeResize="0"/>
          <p:nvPr/>
        </p:nvPicPr>
        <p:blipFill>
          <a:blip r:embed="rId5">
            <a:alphaModFix/>
          </a:blip>
          <a:stretch>
            <a:fillRect/>
          </a:stretch>
        </p:blipFill>
        <p:spPr>
          <a:xfrm>
            <a:off x="4525200" y="3986030"/>
            <a:ext cx="1011300" cy="1031227"/>
          </a:xfrm>
          <a:prstGeom prst="rect">
            <a:avLst/>
          </a:prstGeom>
          <a:noFill/>
          <a:ln>
            <a:noFill/>
          </a:ln>
        </p:spPr>
      </p:pic>
      <p:pic>
        <p:nvPicPr>
          <p:cNvPr id="290" name="Google Shape;290;p16"/>
          <p:cNvPicPr preferRelativeResize="0"/>
          <p:nvPr/>
        </p:nvPicPr>
        <p:blipFill>
          <a:blip r:embed="rId6">
            <a:alphaModFix/>
          </a:blip>
          <a:stretch>
            <a:fillRect/>
          </a:stretch>
        </p:blipFill>
        <p:spPr>
          <a:xfrm>
            <a:off x="12125327" y="3984400"/>
            <a:ext cx="1232675" cy="1232706"/>
          </a:xfrm>
          <a:prstGeom prst="rect">
            <a:avLst/>
          </a:prstGeom>
          <a:noFill/>
          <a:ln>
            <a:noFill/>
          </a:ln>
        </p:spPr>
      </p:pic>
      <p:pic>
        <p:nvPicPr>
          <p:cNvPr id="291" name="Google Shape;291;p16"/>
          <p:cNvPicPr preferRelativeResize="0"/>
          <p:nvPr/>
        </p:nvPicPr>
        <p:blipFill>
          <a:blip r:embed="rId7">
            <a:alphaModFix/>
          </a:blip>
          <a:stretch>
            <a:fillRect/>
          </a:stretch>
        </p:blipFill>
        <p:spPr>
          <a:xfrm>
            <a:off x="16038225" y="-1718709"/>
            <a:ext cx="5274288" cy="6215679"/>
          </a:xfrm>
          <a:prstGeom prst="rect">
            <a:avLst/>
          </a:prstGeom>
          <a:noFill/>
          <a:ln>
            <a:noFill/>
          </a:ln>
        </p:spPr>
      </p:pic>
      <p:pic>
        <p:nvPicPr>
          <p:cNvPr id="292" name="Google Shape;292;p16"/>
          <p:cNvPicPr preferRelativeResize="0"/>
          <p:nvPr/>
        </p:nvPicPr>
        <p:blipFill>
          <a:blip r:embed="rId8">
            <a:alphaModFix/>
          </a:blip>
          <a:stretch>
            <a:fillRect/>
          </a:stretch>
        </p:blipFill>
        <p:spPr>
          <a:xfrm>
            <a:off x="-3430096" y="4642034"/>
            <a:ext cx="5814401" cy="6573804"/>
          </a:xfrm>
          <a:prstGeom prst="rect">
            <a:avLst/>
          </a:prstGeom>
          <a:noFill/>
          <a:ln>
            <a:noFill/>
          </a:ln>
        </p:spPr>
      </p:pic>
      <p:pic>
        <p:nvPicPr>
          <p:cNvPr id="293" name="Google Shape;293;p16"/>
          <p:cNvPicPr preferRelativeResize="0"/>
          <p:nvPr/>
        </p:nvPicPr>
        <p:blipFill>
          <a:blip r:embed="rId9">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297" name="Shape 297"/>
        <p:cNvGrpSpPr/>
        <p:nvPr/>
      </p:nvGrpSpPr>
      <p:grpSpPr>
        <a:xfrm>
          <a:off x="0" y="0"/>
          <a:ext cx="0" cy="0"/>
          <a:chOff x="0" y="0"/>
          <a:chExt cx="0" cy="0"/>
        </a:xfrm>
      </p:grpSpPr>
      <p:sp>
        <p:nvSpPr>
          <p:cNvPr id="298" name="Google Shape;298;p17"/>
          <p:cNvSpPr/>
          <p:nvPr/>
        </p:nvSpPr>
        <p:spPr>
          <a:xfrm rot="-9629403">
            <a:off x="12923424" y="-5097333"/>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1028700" y="4377720"/>
            <a:ext cx="1749883" cy="1504899"/>
          </a:xfrm>
          <a:custGeom>
            <a:rect b="b" l="l" r="r" t="t"/>
            <a:pathLst>
              <a:path extrusionOk="0" h="1504899" w="1749883">
                <a:moveTo>
                  <a:pt x="0" y="0"/>
                </a:moveTo>
                <a:lnTo>
                  <a:pt x="1749883" y="0"/>
                </a:lnTo>
                <a:lnTo>
                  <a:pt x="1749883" y="1504900"/>
                </a:lnTo>
                <a:lnTo>
                  <a:pt x="0" y="1504900"/>
                </a:lnTo>
                <a:lnTo>
                  <a:pt x="0" y="0"/>
                </a:lnTo>
                <a:close/>
              </a:path>
            </a:pathLst>
          </a:custGeom>
          <a:blipFill rotWithShape="1">
            <a:blip r:embed="rId3">
              <a:alphaModFix/>
            </a:blip>
            <a:stretch>
              <a:fillRect b="0" l="0" r="0" t="0"/>
            </a:stretch>
          </a:blipFill>
          <a:ln>
            <a:noFill/>
          </a:ln>
        </p:spPr>
      </p:sp>
      <p:sp>
        <p:nvSpPr>
          <p:cNvPr id="300" name="Google Shape;300;p17"/>
          <p:cNvSpPr/>
          <p:nvPr/>
        </p:nvSpPr>
        <p:spPr>
          <a:xfrm>
            <a:off x="7559080" y="4373833"/>
            <a:ext cx="1749883" cy="1504899"/>
          </a:xfrm>
          <a:custGeom>
            <a:rect b="b" l="l" r="r" t="t"/>
            <a:pathLst>
              <a:path extrusionOk="0" h="1504899" w="1749883">
                <a:moveTo>
                  <a:pt x="0" y="0"/>
                </a:moveTo>
                <a:lnTo>
                  <a:pt x="1749883" y="0"/>
                </a:lnTo>
                <a:lnTo>
                  <a:pt x="1749883" y="1504899"/>
                </a:lnTo>
                <a:lnTo>
                  <a:pt x="0" y="1504899"/>
                </a:lnTo>
                <a:lnTo>
                  <a:pt x="0" y="0"/>
                </a:lnTo>
                <a:close/>
              </a:path>
            </a:pathLst>
          </a:custGeom>
          <a:blipFill rotWithShape="1">
            <a:blip r:embed="rId3">
              <a:alphaModFix/>
            </a:blip>
            <a:stretch>
              <a:fillRect b="0" l="0" r="0" t="0"/>
            </a:stretch>
          </a:blipFill>
          <a:ln>
            <a:noFill/>
          </a:ln>
        </p:spPr>
      </p:sp>
      <p:sp>
        <p:nvSpPr>
          <p:cNvPr id="301" name="Google Shape;301;p17"/>
          <p:cNvSpPr/>
          <p:nvPr/>
        </p:nvSpPr>
        <p:spPr>
          <a:xfrm>
            <a:off x="1028700" y="7389940"/>
            <a:ext cx="1749883" cy="1504899"/>
          </a:xfrm>
          <a:custGeom>
            <a:rect b="b" l="l" r="r" t="t"/>
            <a:pathLst>
              <a:path extrusionOk="0" h="1504899" w="1749883">
                <a:moveTo>
                  <a:pt x="0" y="0"/>
                </a:moveTo>
                <a:lnTo>
                  <a:pt x="1749883" y="0"/>
                </a:lnTo>
                <a:lnTo>
                  <a:pt x="1749883" y="1504900"/>
                </a:lnTo>
                <a:lnTo>
                  <a:pt x="0" y="1504900"/>
                </a:lnTo>
                <a:lnTo>
                  <a:pt x="0" y="0"/>
                </a:lnTo>
                <a:close/>
              </a:path>
            </a:pathLst>
          </a:custGeom>
          <a:blipFill rotWithShape="1">
            <a:blip r:embed="rId3">
              <a:alphaModFix/>
            </a:blip>
            <a:stretch>
              <a:fillRect b="0" l="0" r="0" t="0"/>
            </a:stretch>
          </a:blipFill>
          <a:ln>
            <a:noFill/>
          </a:ln>
        </p:spPr>
      </p:sp>
      <p:sp>
        <p:nvSpPr>
          <p:cNvPr id="302" name="Google Shape;302;p17"/>
          <p:cNvSpPr/>
          <p:nvPr/>
        </p:nvSpPr>
        <p:spPr>
          <a:xfrm>
            <a:off x="7559080" y="7386053"/>
            <a:ext cx="1749883" cy="1504899"/>
          </a:xfrm>
          <a:custGeom>
            <a:rect b="b" l="l" r="r" t="t"/>
            <a:pathLst>
              <a:path extrusionOk="0" h="1504899" w="1749883">
                <a:moveTo>
                  <a:pt x="0" y="0"/>
                </a:moveTo>
                <a:lnTo>
                  <a:pt x="1749883" y="0"/>
                </a:lnTo>
                <a:lnTo>
                  <a:pt x="1749883" y="1504899"/>
                </a:lnTo>
                <a:lnTo>
                  <a:pt x="0" y="1504899"/>
                </a:lnTo>
                <a:lnTo>
                  <a:pt x="0" y="0"/>
                </a:lnTo>
                <a:close/>
              </a:path>
            </a:pathLst>
          </a:custGeom>
          <a:blipFill rotWithShape="1">
            <a:blip r:embed="rId3">
              <a:alphaModFix/>
            </a:blip>
            <a:stretch>
              <a:fillRect b="0" l="0" r="0" t="0"/>
            </a:stretch>
          </a:blipFill>
          <a:ln>
            <a:noFill/>
          </a:ln>
        </p:spPr>
      </p:sp>
      <p:grpSp>
        <p:nvGrpSpPr>
          <p:cNvPr id="303" name="Google Shape;303;p17"/>
          <p:cNvGrpSpPr/>
          <p:nvPr/>
        </p:nvGrpSpPr>
        <p:grpSpPr>
          <a:xfrm>
            <a:off x="1402270" y="4452965"/>
            <a:ext cx="1002743" cy="1002743"/>
            <a:chOff x="0" y="0"/>
            <a:chExt cx="812800" cy="812800"/>
          </a:xfrm>
        </p:grpSpPr>
        <p:sp>
          <p:nvSpPr>
            <p:cNvPr id="304" name="Google Shape;30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6" name="Google Shape;306;p17"/>
          <p:cNvGrpSpPr/>
          <p:nvPr/>
        </p:nvGrpSpPr>
        <p:grpSpPr>
          <a:xfrm>
            <a:off x="7932650" y="4449077"/>
            <a:ext cx="1002743" cy="1002743"/>
            <a:chOff x="0" y="0"/>
            <a:chExt cx="812800" cy="812800"/>
          </a:xfrm>
        </p:grpSpPr>
        <p:sp>
          <p:nvSpPr>
            <p:cNvPr id="307" name="Google Shape;30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9" name="Google Shape;309;p17"/>
          <p:cNvGrpSpPr/>
          <p:nvPr/>
        </p:nvGrpSpPr>
        <p:grpSpPr>
          <a:xfrm>
            <a:off x="1402270" y="7465185"/>
            <a:ext cx="1002743" cy="1002743"/>
            <a:chOff x="0" y="0"/>
            <a:chExt cx="812800" cy="812800"/>
          </a:xfrm>
        </p:grpSpPr>
        <p:sp>
          <p:nvSpPr>
            <p:cNvPr id="310" name="Google Shape;310;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2" name="Google Shape;312;p17"/>
          <p:cNvGrpSpPr/>
          <p:nvPr/>
        </p:nvGrpSpPr>
        <p:grpSpPr>
          <a:xfrm>
            <a:off x="7932650" y="7461297"/>
            <a:ext cx="1002743" cy="1002743"/>
            <a:chOff x="0" y="0"/>
            <a:chExt cx="812800" cy="812800"/>
          </a:xfrm>
        </p:grpSpPr>
        <p:sp>
          <p:nvSpPr>
            <p:cNvPr id="313" name="Google Shape;313;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5" name="Google Shape;315;p17"/>
          <p:cNvSpPr txBox="1"/>
          <p:nvPr/>
        </p:nvSpPr>
        <p:spPr>
          <a:xfrm>
            <a:off x="1028700" y="2289010"/>
            <a:ext cx="8705503"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WHAT WE OFFER</a:t>
            </a:r>
            <a:endParaRPr/>
          </a:p>
        </p:txBody>
      </p:sp>
      <p:sp>
        <p:nvSpPr>
          <p:cNvPr id="316" name="Google Shape;316;p17"/>
          <p:cNvSpPr txBox="1"/>
          <p:nvPr/>
        </p:nvSpPr>
        <p:spPr>
          <a:xfrm>
            <a:off x="16357926" y="742100"/>
            <a:ext cx="12981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317" name="Google Shape;317;p17"/>
          <p:cNvSpPr txBox="1"/>
          <p:nvPr/>
        </p:nvSpPr>
        <p:spPr>
          <a:xfrm>
            <a:off x="13967549" y="742100"/>
            <a:ext cx="1002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318" name="Google Shape;318;p17"/>
          <p:cNvSpPr txBox="1"/>
          <p:nvPr/>
        </p:nvSpPr>
        <p:spPr>
          <a:xfrm>
            <a:off x="11664098" y="74209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319" name="Google Shape;319;p17"/>
          <p:cNvSpPr txBox="1"/>
          <p:nvPr/>
        </p:nvSpPr>
        <p:spPr>
          <a:xfrm>
            <a:off x="9442351" y="74209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320" name="Google Shape;320;p17"/>
          <p:cNvSpPr txBox="1"/>
          <p:nvPr/>
        </p:nvSpPr>
        <p:spPr>
          <a:xfrm>
            <a:off x="3231128" y="4368195"/>
            <a:ext cx="3870752"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SERVICE ONE</a:t>
            </a:r>
            <a:endParaRPr/>
          </a:p>
        </p:txBody>
      </p:sp>
      <p:sp>
        <p:nvSpPr>
          <p:cNvPr id="321" name="Google Shape;321;p17"/>
          <p:cNvSpPr txBox="1"/>
          <p:nvPr/>
        </p:nvSpPr>
        <p:spPr>
          <a:xfrm>
            <a:off x="9766163" y="4372083"/>
            <a:ext cx="4032753"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SERVICE TWO</a:t>
            </a:r>
            <a:endParaRPr/>
          </a:p>
        </p:txBody>
      </p:sp>
      <p:sp>
        <p:nvSpPr>
          <p:cNvPr id="322" name="Google Shape;322;p17"/>
          <p:cNvSpPr txBox="1"/>
          <p:nvPr/>
        </p:nvSpPr>
        <p:spPr>
          <a:xfrm>
            <a:off x="3231128" y="7359766"/>
            <a:ext cx="3870752"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SERVICE THREE</a:t>
            </a:r>
            <a:endParaRPr/>
          </a:p>
        </p:txBody>
      </p:sp>
      <p:sp>
        <p:nvSpPr>
          <p:cNvPr id="323" name="Google Shape;323;p17"/>
          <p:cNvSpPr txBox="1"/>
          <p:nvPr/>
        </p:nvSpPr>
        <p:spPr>
          <a:xfrm>
            <a:off x="9766163" y="7363653"/>
            <a:ext cx="4032753" cy="4972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66060"/>
                </a:solidFill>
                <a:latin typeface="Archivo Black"/>
                <a:ea typeface="Archivo Black"/>
                <a:cs typeface="Archivo Black"/>
                <a:sym typeface="Archivo Black"/>
              </a:rPr>
              <a:t>SERVICE FOUR</a:t>
            </a:r>
            <a:endParaRPr/>
          </a:p>
        </p:txBody>
      </p:sp>
      <p:sp>
        <p:nvSpPr>
          <p:cNvPr id="324" name="Google Shape;324;p17"/>
          <p:cNvSpPr txBox="1"/>
          <p:nvPr/>
        </p:nvSpPr>
        <p:spPr>
          <a:xfrm>
            <a:off x="3231128" y="5049752"/>
            <a:ext cx="3275298" cy="84963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000000"/>
                </a:solidFill>
                <a:latin typeface="Arimo"/>
                <a:ea typeface="Arimo"/>
                <a:cs typeface="Arimo"/>
                <a:sym typeface="Arimo"/>
              </a:rPr>
              <a:t>Elaborate on what you want to discuss. </a:t>
            </a:r>
            <a:endParaRPr/>
          </a:p>
        </p:txBody>
      </p:sp>
      <p:sp>
        <p:nvSpPr>
          <p:cNvPr id="325" name="Google Shape;325;p17"/>
          <p:cNvSpPr txBox="1"/>
          <p:nvPr/>
        </p:nvSpPr>
        <p:spPr>
          <a:xfrm>
            <a:off x="9766163" y="5053640"/>
            <a:ext cx="3356496" cy="84963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000000"/>
                </a:solidFill>
                <a:latin typeface="Arimo"/>
                <a:ea typeface="Arimo"/>
                <a:cs typeface="Arimo"/>
                <a:sym typeface="Arimo"/>
              </a:rPr>
              <a:t>Elaborate on what you want to discuss. </a:t>
            </a:r>
            <a:endParaRPr/>
          </a:p>
        </p:txBody>
      </p:sp>
      <p:sp>
        <p:nvSpPr>
          <p:cNvPr id="326" name="Google Shape;326;p17"/>
          <p:cNvSpPr txBox="1"/>
          <p:nvPr/>
        </p:nvSpPr>
        <p:spPr>
          <a:xfrm>
            <a:off x="3231128" y="8041322"/>
            <a:ext cx="3275298" cy="84963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000000"/>
                </a:solidFill>
                <a:latin typeface="Arimo"/>
                <a:ea typeface="Arimo"/>
                <a:cs typeface="Arimo"/>
                <a:sym typeface="Arimo"/>
              </a:rPr>
              <a:t>Elaborate on what you want to discuss. </a:t>
            </a:r>
            <a:endParaRPr/>
          </a:p>
        </p:txBody>
      </p:sp>
      <p:sp>
        <p:nvSpPr>
          <p:cNvPr id="327" name="Google Shape;327;p17"/>
          <p:cNvSpPr txBox="1"/>
          <p:nvPr/>
        </p:nvSpPr>
        <p:spPr>
          <a:xfrm>
            <a:off x="9766163" y="8045210"/>
            <a:ext cx="3005738" cy="84963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000000"/>
                </a:solidFill>
                <a:latin typeface="Arimo"/>
                <a:ea typeface="Arimo"/>
                <a:cs typeface="Arimo"/>
                <a:sym typeface="Arimo"/>
              </a:rPr>
              <a:t>Elaborate on what you want to discuss. </a:t>
            </a:r>
            <a:endParaRPr/>
          </a:p>
        </p:txBody>
      </p:sp>
      <p:pic>
        <p:nvPicPr>
          <p:cNvPr id="328" name="Google Shape;328;p17"/>
          <p:cNvPicPr preferRelativeResize="0"/>
          <p:nvPr/>
        </p:nvPicPr>
        <p:blipFill>
          <a:blip r:embed="rId4">
            <a:alphaModFix/>
          </a:blip>
          <a:stretch>
            <a:fillRect/>
          </a:stretch>
        </p:blipFill>
        <p:spPr>
          <a:xfrm>
            <a:off x="15996675" y="-1346384"/>
            <a:ext cx="5274288" cy="6215679"/>
          </a:xfrm>
          <a:prstGeom prst="rect">
            <a:avLst/>
          </a:prstGeom>
          <a:noFill/>
          <a:ln>
            <a:noFill/>
          </a:ln>
        </p:spPr>
      </p:pic>
      <p:pic>
        <p:nvPicPr>
          <p:cNvPr id="329" name="Google Shape;329;p17"/>
          <p:cNvPicPr preferRelativeResize="0"/>
          <p:nvPr/>
        </p:nvPicPr>
        <p:blipFill>
          <a:blip r:embed="rId5">
            <a:alphaModFix/>
          </a:blip>
          <a:stretch>
            <a:fillRect/>
          </a:stretch>
        </p:blipFill>
        <p:spPr>
          <a:xfrm>
            <a:off x="16108938" y="5588179"/>
            <a:ext cx="1002600" cy="893586"/>
          </a:xfrm>
          <a:prstGeom prst="rect">
            <a:avLst/>
          </a:prstGeom>
          <a:noFill/>
          <a:ln>
            <a:noFill/>
          </a:ln>
        </p:spPr>
      </p:pic>
      <p:pic>
        <p:nvPicPr>
          <p:cNvPr id="330" name="Google Shape;330;p17"/>
          <p:cNvPicPr preferRelativeResize="0"/>
          <p:nvPr/>
        </p:nvPicPr>
        <p:blipFill>
          <a:blip r:embed="rId6">
            <a:alphaModFix/>
          </a:blip>
          <a:stretch>
            <a:fillRect/>
          </a:stretch>
        </p:blipFill>
        <p:spPr>
          <a:xfrm>
            <a:off x="14221200" y="2971788"/>
            <a:ext cx="495300" cy="457200"/>
          </a:xfrm>
          <a:prstGeom prst="rect">
            <a:avLst/>
          </a:prstGeom>
          <a:noFill/>
          <a:ln>
            <a:noFill/>
          </a:ln>
        </p:spPr>
      </p:pic>
      <p:pic>
        <p:nvPicPr>
          <p:cNvPr id="331" name="Google Shape;331;p17"/>
          <p:cNvPicPr preferRelativeResize="0"/>
          <p:nvPr/>
        </p:nvPicPr>
        <p:blipFill>
          <a:blip r:embed="rId7">
            <a:alphaModFix/>
          </a:blip>
          <a:stretch>
            <a:fillRect/>
          </a:stretch>
        </p:blipFill>
        <p:spPr>
          <a:xfrm>
            <a:off x="1564399" y="4654392"/>
            <a:ext cx="658250" cy="640458"/>
          </a:xfrm>
          <a:prstGeom prst="rect">
            <a:avLst/>
          </a:prstGeom>
          <a:noFill/>
          <a:ln>
            <a:noFill/>
          </a:ln>
        </p:spPr>
      </p:pic>
      <p:pic>
        <p:nvPicPr>
          <p:cNvPr id="332" name="Google Shape;332;p17"/>
          <p:cNvPicPr preferRelativeResize="0"/>
          <p:nvPr/>
        </p:nvPicPr>
        <p:blipFill>
          <a:blip r:embed="rId8">
            <a:alphaModFix/>
          </a:blip>
          <a:stretch>
            <a:fillRect/>
          </a:stretch>
        </p:blipFill>
        <p:spPr>
          <a:xfrm>
            <a:off x="8101321" y="4658164"/>
            <a:ext cx="665400" cy="584557"/>
          </a:xfrm>
          <a:prstGeom prst="rect">
            <a:avLst/>
          </a:prstGeom>
          <a:noFill/>
          <a:ln>
            <a:noFill/>
          </a:ln>
        </p:spPr>
      </p:pic>
      <p:pic>
        <p:nvPicPr>
          <p:cNvPr id="333" name="Google Shape;333;p17"/>
          <p:cNvPicPr preferRelativeResize="0"/>
          <p:nvPr/>
        </p:nvPicPr>
        <p:blipFill>
          <a:blip r:embed="rId9">
            <a:alphaModFix/>
          </a:blip>
          <a:stretch>
            <a:fillRect/>
          </a:stretch>
        </p:blipFill>
        <p:spPr>
          <a:xfrm>
            <a:off x="8149613" y="7690037"/>
            <a:ext cx="568825" cy="553025"/>
          </a:xfrm>
          <a:prstGeom prst="rect">
            <a:avLst/>
          </a:prstGeom>
          <a:noFill/>
          <a:ln>
            <a:noFill/>
          </a:ln>
        </p:spPr>
      </p:pic>
      <p:pic>
        <p:nvPicPr>
          <p:cNvPr id="334" name="Google Shape;334;p17"/>
          <p:cNvPicPr preferRelativeResize="0"/>
          <p:nvPr/>
        </p:nvPicPr>
        <p:blipFill>
          <a:blip r:embed="rId10">
            <a:alphaModFix/>
          </a:blip>
          <a:stretch>
            <a:fillRect/>
          </a:stretch>
        </p:blipFill>
        <p:spPr>
          <a:xfrm>
            <a:off x="1599675" y="7677800"/>
            <a:ext cx="583700" cy="577490"/>
          </a:xfrm>
          <a:prstGeom prst="rect">
            <a:avLst/>
          </a:prstGeom>
          <a:noFill/>
          <a:ln>
            <a:noFill/>
          </a:ln>
        </p:spPr>
      </p:pic>
      <p:pic>
        <p:nvPicPr>
          <p:cNvPr id="335" name="Google Shape;335;p17"/>
          <p:cNvPicPr preferRelativeResize="0"/>
          <p:nvPr/>
        </p:nvPicPr>
        <p:blipFill>
          <a:blip r:embed="rId11">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339" name="Shape 339"/>
        <p:cNvGrpSpPr/>
        <p:nvPr/>
      </p:nvGrpSpPr>
      <p:grpSpPr>
        <a:xfrm>
          <a:off x="0" y="0"/>
          <a:ext cx="0" cy="0"/>
          <a:chOff x="0" y="0"/>
          <a:chExt cx="0" cy="0"/>
        </a:xfrm>
      </p:grpSpPr>
      <p:pic>
        <p:nvPicPr>
          <p:cNvPr id="340" name="Google Shape;340;p18"/>
          <p:cNvPicPr preferRelativeResize="0"/>
          <p:nvPr/>
        </p:nvPicPr>
        <p:blipFill>
          <a:blip r:embed="rId3">
            <a:alphaModFix/>
          </a:blip>
          <a:stretch>
            <a:fillRect/>
          </a:stretch>
        </p:blipFill>
        <p:spPr>
          <a:xfrm>
            <a:off x="2483950" y="2366300"/>
            <a:ext cx="6065203" cy="5120225"/>
          </a:xfrm>
          <a:prstGeom prst="rect">
            <a:avLst/>
          </a:prstGeom>
          <a:noFill/>
          <a:ln>
            <a:noFill/>
          </a:ln>
        </p:spPr>
      </p:pic>
      <p:grpSp>
        <p:nvGrpSpPr>
          <p:cNvPr id="341" name="Google Shape;341;p18"/>
          <p:cNvGrpSpPr/>
          <p:nvPr/>
        </p:nvGrpSpPr>
        <p:grpSpPr>
          <a:xfrm rot="10800000">
            <a:off x="3614880" y="2341486"/>
            <a:ext cx="4620188" cy="4620188"/>
            <a:chOff x="0" y="0"/>
            <a:chExt cx="812800" cy="812800"/>
          </a:xfrm>
        </p:grpSpPr>
        <p:sp>
          <p:nvSpPr>
            <p:cNvPr id="342" name="Google Shape;34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44" name="Google Shape;344;p18"/>
          <p:cNvPicPr preferRelativeResize="0"/>
          <p:nvPr/>
        </p:nvPicPr>
        <p:blipFill>
          <a:blip r:embed="rId4">
            <a:alphaModFix/>
          </a:blip>
          <a:stretch>
            <a:fillRect/>
          </a:stretch>
        </p:blipFill>
        <p:spPr>
          <a:xfrm>
            <a:off x="3846409" y="2742575"/>
            <a:ext cx="4034166" cy="3526776"/>
          </a:xfrm>
          <a:prstGeom prst="rect">
            <a:avLst/>
          </a:prstGeom>
          <a:noFill/>
          <a:ln>
            <a:noFill/>
          </a:ln>
        </p:spPr>
      </p:pic>
      <p:sp>
        <p:nvSpPr>
          <p:cNvPr id="345" name="Google Shape;345;p18"/>
          <p:cNvSpPr/>
          <p:nvPr/>
        </p:nvSpPr>
        <p:spPr>
          <a:xfrm rot="6980335">
            <a:off x="-7403596" y="-3032236"/>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18"/>
          <p:cNvGrpSpPr/>
          <p:nvPr/>
        </p:nvGrpSpPr>
        <p:grpSpPr>
          <a:xfrm rot="8257199">
            <a:off x="631570" y="2845186"/>
            <a:ext cx="1614687" cy="1614687"/>
            <a:chOff x="0" y="0"/>
            <a:chExt cx="812800" cy="812800"/>
          </a:xfrm>
        </p:grpSpPr>
        <p:sp>
          <p:nvSpPr>
            <p:cNvPr id="347" name="Google Shape;34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p18"/>
          <p:cNvGrpSpPr/>
          <p:nvPr/>
        </p:nvGrpSpPr>
        <p:grpSpPr>
          <a:xfrm rot="8257199">
            <a:off x="1125048" y="6131696"/>
            <a:ext cx="1614687" cy="1614687"/>
            <a:chOff x="0" y="0"/>
            <a:chExt cx="812800" cy="812800"/>
          </a:xfrm>
        </p:grpSpPr>
        <p:sp>
          <p:nvSpPr>
            <p:cNvPr id="350" name="Google Shape;350;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2" name="Google Shape;352;p18"/>
          <p:cNvGrpSpPr/>
          <p:nvPr/>
        </p:nvGrpSpPr>
        <p:grpSpPr>
          <a:xfrm rot="8257199">
            <a:off x="4002031" y="7703949"/>
            <a:ext cx="1614687" cy="1614687"/>
            <a:chOff x="0" y="0"/>
            <a:chExt cx="812800" cy="812800"/>
          </a:xfrm>
        </p:grpSpPr>
        <p:sp>
          <p:nvSpPr>
            <p:cNvPr id="353" name="Google Shape;353;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5" name="Google Shape;355;p18"/>
          <p:cNvGrpSpPr/>
          <p:nvPr/>
        </p:nvGrpSpPr>
        <p:grpSpPr>
          <a:xfrm rot="8257199">
            <a:off x="7654907" y="7147003"/>
            <a:ext cx="1614687" cy="1614687"/>
            <a:chOff x="0" y="0"/>
            <a:chExt cx="812800" cy="812800"/>
          </a:xfrm>
        </p:grpSpPr>
        <p:sp>
          <p:nvSpPr>
            <p:cNvPr id="356" name="Google Shape;356;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38100">
              <a:solidFill>
                <a:srgbClr val="00707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txBox="1"/>
            <p:nvPr/>
          </p:nvSpPr>
          <p:spPr>
            <a:xfrm>
              <a:off x="76200" y="47625"/>
              <a:ext cx="660400" cy="688975"/>
            </a:xfrm>
            <a:prstGeom prst="rect">
              <a:avLst/>
            </a:prstGeom>
            <a:noFill/>
            <a:ln>
              <a:noFill/>
            </a:ln>
          </p:spPr>
          <p:txBody>
            <a:bodyPr anchorCtr="0" anchor="ctr" bIns="87800" lIns="87800" spcFirstLastPara="1" rIns="87800" wrap="square" tIns="87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8" name="Google Shape;358;p18"/>
          <p:cNvSpPr/>
          <p:nvPr/>
        </p:nvSpPr>
        <p:spPr>
          <a:xfrm>
            <a:off x="974075" y="3138572"/>
            <a:ext cx="929677" cy="929677"/>
          </a:xfrm>
          <a:custGeom>
            <a:rect b="b" l="l" r="r" t="t"/>
            <a:pathLst>
              <a:path extrusionOk="0" h="929677" w="929677">
                <a:moveTo>
                  <a:pt x="0" y="0"/>
                </a:moveTo>
                <a:lnTo>
                  <a:pt x="929677" y="0"/>
                </a:lnTo>
                <a:lnTo>
                  <a:pt x="929677" y="929677"/>
                </a:lnTo>
                <a:lnTo>
                  <a:pt x="0" y="929677"/>
                </a:lnTo>
                <a:lnTo>
                  <a:pt x="0" y="0"/>
                </a:lnTo>
                <a:close/>
              </a:path>
            </a:pathLst>
          </a:custGeom>
          <a:blipFill rotWithShape="1">
            <a:blip r:embed="rId5">
              <a:alphaModFix/>
            </a:blip>
            <a:stretch>
              <a:fillRect b="0" l="0" r="0" t="0"/>
            </a:stretch>
          </a:blipFill>
          <a:ln>
            <a:noFill/>
          </a:ln>
        </p:spPr>
      </p:sp>
      <p:sp>
        <p:nvSpPr>
          <p:cNvPr id="359" name="Google Shape;359;p18"/>
          <p:cNvSpPr/>
          <p:nvPr/>
        </p:nvSpPr>
        <p:spPr>
          <a:xfrm>
            <a:off x="1356929" y="6617397"/>
            <a:ext cx="1150925" cy="753333"/>
          </a:xfrm>
          <a:custGeom>
            <a:rect b="b" l="l" r="r" t="t"/>
            <a:pathLst>
              <a:path extrusionOk="0" h="753333" w="1150925">
                <a:moveTo>
                  <a:pt x="0" y="0"/>
                </a:moveTo>
                <a:lnTo>
                  <a:pt x="1150925" y="0"/>
                </a:lnTo>
                <a:lnTo>
                  <a:pt x="1150925" y="753333"/>
                </a:lnTo>
                <a:lnTo>
                  <a:pt x="0" y="753333"/>
                </a:lnTo>
                <a:lnTo>
                  <a:pt x="0" y="0"/>
                </a:lnTo>
                <a:close/>
              </a:path>
            </a:pathLst>
          </a:custGeom>
          <a:blipFill rotWithShape="1">
            <a:blip r:embed="rId6">
              <a:alphaModFix/>
            </a:blip>
            <a:stretch>
              <a:fillRect b="0" l="0" r="0" t="0"/>
            </a:stretch>
          </a:blipFill>
          <a:ln>
            <a:noFill/>
          </a:ln>
        </p:spPr>
      </p:sp>
      <p:sp>
        <p:nvSpPr>
          <p:cNvPr id="360" name="Google Shape;360;p18"/>
          <p:cNvSpPr/>
          <p:nvPr/>
        </p:nvSpPr>
        <p:spPr>
          <a:xfrm rot="-392187">
            <a:off x="4290370" y="8027203"/>
            <a:ext cx="1038008" cy="968179"/>
          </a:xfrm>
          <a:custGeom>
            <a:rect b="b" l="l" r="r" t="t"/>
            <a:pathLst>
              <a:path extrusionOk="0" h="968179" w="1038008">
                <a:moveTo>
                  <a:pt x="0" y="0"/>
                </a:moveTo>
                <a:lnTo>
                  <a:pt x="1038008" y="0"/>
                </a:lnTo>
                <a:lnTo>
                  <a:pt x="1038008" y="968179"/>
                </a:lnTo>
                <a:lnTo>
                  <a:pt x="0" y="968179"/>
                </a:lnTo>
                <a:lnTo>
                  <a:pt x="0" y="0"/>
                </a:lnTo>
                <a:close/>
              </a:path>
            </a:pathLst>
          </a:custGeom>
          <a:blipFill rotWithShape="1">
            <a:blip r:embed="rId7">
              <a:alphaModFix/>
            </a:blip>
            <a:stretch>
              <a:fillRect b="0" l="0" r="0" t="0"/>
            </a:stretch>
          </a:blipFill>
          <a:ln>
            <a:noFill/>
          </a:ln>
        </p:spPr>
      </p:sp>
      <p:sp>
        <p:nvSpPr>
          <p:cNvPr id="361" name="Google Shape;361;p18"/>
          <p:cNvSpPr/>
          <p:nvPr/>
        </p:nvSpPr>
        <p:spPr>
          <a:xfrm>
            <a:off x="8076944" y="7619509"/>
            <a:ext cx="906878" cy="786511"/>
          </a:xfrm>
          <a:custGeom>
            <a:rect b="b" l="l" r="r" t="t"/>
            <a:pathLst>
              <a:path extrusionOk="0" h="786511" w="906878">
                <a:moveTo>
                  <a:pt x="0" y="0"/>
                </a:moveTo>
                <a:lnTo>
                  <a:pt x="906878" y="0"/>
                </a:lnTo>
                <a:lnTo>
                  <a:pt x="906878" y="786511"/>
                </a:lnTo>
                <a:lnTo>
                  <a:pt x="0" y="786511"/>
                </a:lnTo>
                <a:lnTo>
                  <a:pt x="0" y="0"/>
                </a:lnTo>
                <a:close/>
              </a:path>
            </a:pathLst>
          </a:custGeom>
          <a:blipFill rotWithShape="1">
            <a:blip r:embed="rId8">
              <a:alphaModFix/>
            </a:blip>
            <a:stretch>
              <a:fillRect b="0" l="0" r="0" t="0"/>
            </a:stretch>
          </a:blipFill>
          <a:ln>
            <a:noFill/>
          </a:ln>
        </p:spPr>
      </p:sp>
      <p:sp>
        <p:nvSpPr>
          <p:cNvPr id="362" name="Google Shape;362;p18"/>
          <p:cNvSpPr txBox="1"/>
          <p:nvPr/>
        </p:nvSpPr>
        <p:spPr>
          <a:xfrm>
            <a:off x="7944276" y="771525"/>
            <a:ext cx="1150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363" name="Google Shape;363;p18"/>
          <p:cNvSpPr txBox="1"/>
          <p:nvPr/>
        </p:nvSpPr>
        <p:spPr>
          <a:xfrm>
            <a:off x="5553899" y="771525"/>
            <a:ext cx="9297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364" name="Google Shape;364;p18"/>
          <p:cNvSpPr txBox="1"/>
          <p:nvPr/>
        </p:nvSpPr>
        <p:spPr>
          <a:xfrm>
            <a:off x="3250448" y="77152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365" name="Google Shape;365;p18"/>
          <p:cNvSpPr txBox="1"/>
          <p:nvPr/>
        </p:nvSpPr>
        <p:spPr>
          <a:xfrm>
            <a:off x="1028700" y="77152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366" name="Google Shape;366;p18"/>
          <p:cNvSpPr txBox="1"/>
          <p:nvPr/>
        </p:nvSpPr>
        <p:spPr>
          <a:xfrm>
            <a:off x="9461586" y="1900873"/>
            <a:ext cx="7797714"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OUR PROJECTS</a:t>
            </a:r>
            <a:endParaRPr/>
          </a:p>
        </p:txBody>
      </p:sp>
      <p:sp>
        <p:nvSpPr>
          <p:cNvPr id="367" name="Google Shape;367;p18"/>
          <p:cNvSpPr txBox="1"/>
          <p:nvPr/>
        </p:nvSpPr>
        <p:spPr>
          <a:xfrm>
            <a:off x="9602813" y="3013219"/>
            <a:ext cx="7656487" cy="4606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At our core, we are driven by a passion for innovation and a commitment to excellence in all that we do. Our projects embody our dedication to creating impactful solutions that make a difference in the world. </a:t>
            </a:r>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mo"/>
              <a:ea typeface="Arimo"/>
              <a:cs typeface="Arimo"/>
              <a:sym typeface="Arimo"/>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From groundbreaking technological advancements to community-driven initiatives, each project we undertake is a testament to our belief in the power of creativity and collaboration.We strive to push the boundaries of what is possible, constantly seeking new ways to address challenges and improve lives. </a:t>
            </a:r>
            <a:endParaRPr/>
          </a:p>
        </p:txBody>
      </p:sp>
      <p:pic>
        <p:nvPicPr>
          <p:cNvPr id="368" name="Google Shape;368;p18"/>
          <p:cNvPicPr preferRelativeResize="0"/>
          <p:nvPr/>
        </p:nvPicPr>
        <p:blipFill>
          <a:blip r:embed="rId9">
            <a:alphaModFix/>
          </a:blip>
          <a:stretch>
            <a:fillRect/>
          </a:stretch>
        </p:blipFill>
        <p:spPr>
          <a:xfrm>
            <a:off x="-4343703" y="-2256363"/>
            <a:ext cx="7797725" cy="5685373"/>
          </a:xfrm>
          <a:prstGeom prst="rect">
            <a:avLst/>
          </a:prstGeom>
          <a:noFill/>
          <a:ln>
            <a:noFill/>
          </a:ln>
        </p:spPr>
      </p:pic>
      <p:pic>
        <p:nvPicPr>
          <p:cNvPr id="369" name="Google Shape;369;p18"/>
          <p:cNvPicPr preferRelativeResize="0"/>
          <p:nvPr/>
        </p:nvPicPr>
        <p:blipFill>
          <a:blip r:embed="rId10">
            <a:alphaModFix/>
          </a:blip>
          <a:stretch>
            <a:fillRect/>
          </a:stretch>
        </p:blipFill>
        <p:spPr>
          <a:xfrm>
            <a:off x="14075350" y="8214764"/>
            <a:ext cx="665400" cy="593074"/>
          </a:xfrm>
          <a:prstGeom prst="rect">
            <a:avLst/>
          </a:prstGeom>
          <a:noFill/>
          <a:ln>
            <a:noFill/>
          </a:ln>
        </p:spPr>
      </p:pic>
      <p:pic>
        <p:nvPicPr>
          <p:cNvPr id="370" name="Google Shape;370;p18"/>
          <p:cNvPicPr preferRelativeResize="0"/>
          <p:nvPr/>
        </p:nvPicPr>
        <p:blipFill>
          <a:blip r:embed="rId11">
            <a:alphaModFix/>
          </a:blip>
          <a:stretch>
            <a:fillRect/>
          </a:stretch>
        </p:blipFill>
        <p:spPr>
          <a:xfrm>
            <a:off x="9924125" y="9568013"/>
            <a:ext cx="495300" cy="457200"/>
          </a:xfrm>
          <a:prstGeom prst="rect">
            <a:avLst/>
          </a:prstGeom>
          <a:noFill/>
          <a:ln>
            <a:noFill/>
          </a:ln>
        </p:spPr>
      </p:pic>
      <p:pic>
        <p:nvPicPr>
          <p:cNvPr id="371" name="Google Shape;371;p18"/>
          <p:cNvPicPr preferRelativeResize="0"/>
          <p:nvPr/>
        </p:nvPicPr>
        <p:blipFill>
          <a:blip r:embed="rId11">
            <a:alphaModFix/>
          </a:blip>
          <a:stretch>
            <a:fillRect/>
          </a:stretch>
        </p:blipFill>
        <p:spPr>
          <a:xfrm>
            <a:off x="2483950" y="8262725"/>
            <a:ext cx="906875" cy="837150"/>
          </a:xfrm>
          <a:prstGeom prst="rect">
            <a:avLst/>
          </a:prstGeom>
          <a:noFill/>
          <a:ln>
            <a:noFill/>
          </a:ln>
        </p:spPr>
      </p:pic>
      <p:pic>
        <p:nvPicPr>
          <p:cNvPr id="372" name="Google Shape;372;p18"/>
          <p:cNvPicPr preferRelativeResize="0"/>
          <p:nvPr/>
        </p:nvPicPr>
        <p:blipFill>
          <a:blip r:embed="rId10">
            <a:alphaModFix/>
          </a:blip>
          <a:stretch>
            <a:fillRect/>
          </a:stretch>
        </p:blipFill>
        <p:spPr>
          <a:xfrm>
            <a:off x="7533027" y="1570424"/>
            <a:ext cx="583700" cy="520253"/>
          </a:xfrm>
          <a:prstGeom prst="rect">
            <a:avLst/>
          </a:prstGeom>
          <a:noFill/>
          <a:ln>
            <a:noFill/>
          </a:ln>
        </p:spPr>
      </p:pic>
      <p:pic>
        <p:nvPicPr>
          <p:cNvPr id="373" name="Google Shape;373;p18"/>
          <p:cNvPicPr preferRelativeResize="0"/>
          <p:nvPr/>
        </p:nvPicPr>
        <p:blipFill>
          <a:blip r:embed="rId12">
            <a:alphaModFix/>
          </a:blip>
          <a:stretch>
            <a:fillRect/>
          </a:stretch>
        </p:blipFill>
        <p:spPr>
          <a:xfrm>
            <a:off x="16357924" y="9226416"/>
            <a:ext cx="1298100" cy="6886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F1F1"/>
        </a:solidFill>
      </p:bgPr>
    </p:bg>
    <p:spTree>
      <p:nvGrpSpPr>
        <p:cNvPr id="377" name="Shape 377"/>
        <p:cNvGrpSpPr/>
        <p:nvPr/>
      </p:nvGrpSpPr>
      <p:grpSpPr>
        <a:xfrm>
          <a:off x="0" y="0"/>
          <a:ext cx="0" cy="0"/>
          <a:chOff x="0" y="0"/>
          <a:chExt cx="0" cy="0"/>
        </a:xfrm>
      </p:grpSpPr>
      <p:pic>
        <p:nvPicPr>
          <p:cNvPr id="378" name="Google Shape;378;p19"/>
          <p:cNvPicPr preferRelativeResize="0"/>
          <p:nvPr/>
        </p:nvPicPr>
        <p:blipFill>
          <a:blip r:embed="rId3">
            <a:alphaModFix/>
          </a:blip>
          <a:stretch>
            <a:fillRect/>
          </a:stretch>
        </p:blipFill>
        <p:spPr>
          <a:xfrm>
            <a:off x="1028710" y="3581700"/>
            <a:ext cx="5277525" cy="5680213"/>
          </a:xfrm>
          <a:prstGeom prst="rect">
            <a:avLst/>
          </a:prstGeom>
          <a:noFill/>
          <a:ln>
            <a:noFill/>
          </a:ln>
        </p:spPr>
      </p:pic>
      <p:pic>
        <p:nvPicPr>
          <p:cNvPr id="379" name="Google Shape;379;p19"/>
          <p:cNvPicPr preferRelativeResize="0"/>
          <p:nvPr/>
        </p:nvPicPr>
        <p:blipFill>
          <a:blip r:embed="rId4">
            <a:alphaModFix/>
          </a:blip>
          <a:stretch>
            <a:fillRect/>
          </a:stretch>
        </p:blipFill>
        <p:spPr>
          <a:xfrm>
            <a:off x="6505234" y="3581700"/>
            <a:ext cx="5277525" cy="5673686"/>
          </a:xfrm>
          <a:prstGeom prst="rect">
            <a:avLst/>
          </a:prstGeom>
          <a:noFill/>
          <a:ln>
            <a:noFill/>
          </a:ln>
        </p:spPr>
      </p:pic>
      <p:pic>
        <p:nvPicPr>
          <p:cNvPr id="380" name="Google Shape;380;p19"/>
          <p:cNvPicPr preferRelativeResize="0"/>
          <p:nvPr/>
        </p:nvPicPr>
        <p:blipFill>
          <a:blip r:embed="rId5">
            <a:alphaModFix/>
          </a:blip>
          <a:stretch>
            <a:fillRect/>
          </a:stretch>
        </p:blipFill>
        <p:spPr>
          <a:xfrm>
            <a:off x="11981785" y="3581700"/>
            <a:ext cx="5277551" cy="5680238"/>
          </a:xfrm>
          <a:prstGeom prst="rect">
            <a:avLst/>
          </a:prstGeom>
          <a:noFill/>
          <a:ln>
            <a:noFill/>
          </a:ln>
        </p:spPr>
      </p:pic>
      <p:sp>
        <p:nvSpPr>
          <p:cNvPr id="381" name="Google Shape;381;p19"/>
          <p:cNvSpPr/>
          <p:nvPr/>
        </p:nvSpPr>
        <p:spPr>
          <a:xfrm rot="6980335">
            <a:off x="-7403596" y="-3032236"/>
            <a:ext cx="9443050" cy="7893273"/>
          </a:xfrm>
          <a:custGeom>
            <a:rect b="b" l="l" r="r" t="t"/>
            <a:pathLst>
              <a:path extrusionOk="0"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86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txBox="1"/>
          <p:nvPr/>
        </p:nvSpPr>
        <p:spPr>
          <a:xfrm>
            <a:off x="7944276" y="771525"/>
            <a:ext cx="1182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CONTACT</a:t>
            </a:r>
            <a:endParaRPr/>
          </a:p>
        </p:txBody>
      </p:sp>
      <p:sp>
        <p:nvSpPr>
          <p:cNvPr id="383" name="Google Shape;383;p19"/>
          <p:cNvSpPr txBox="1"/>
          <p:nvPr/>
        </p:nvSpPr>
        <p:spPr>
          <a:xfrm>
            <a:off x="5553899" y="771525"/>
            <a:ext cx="951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SERVICE</a:t>
            </a:r>
            <a:endParaRPr/>
          </a:p>
        </p:txBody>
      </p:sp>
      <p:sp>
        <p:nvSpPr>
          <p:cNvPr id="384" name="Google Shape;384;p19"/>
          <p:cNvSpPr txBox="1"/>
          <p:nvPr/>
        </p:nvSpPr>
        <p:spPr>
          <a:xfrm>
            <a:off x="3250448" y="771526"/>
            <a:ext cx="665411"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ABOUT</a:t>
            </a:r>
            <a:endParaRPr/>
          </a:p>
        </p:txBody>
      </p:sp>
      <p:sp>
        <p:nvSpPr>
          <p:cNvPr id="385" name="Google Shape;385;p19"/>
          <p:cNvSpPr txBox="1"/>
          <p:nvPr/>
        </p:nvSpPr>
        <p:spPr>
          <a:xfrm>
            <a:off x="1028700" y="771526"/>
            <a:ext cx="583704" cy="2571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7074"/>
                </a:solidFill>
                <a:latin typeface="Open Sans"/>
                <a:ea typeface="Open Sans"/>
                <a:cs typeface="Open Sans"/>
                <a:sym typeface="Open Sans"/>
              </a:rPr>
              <a:t>HOME</a:t>
            </a:r>
            <a:endParaRPr/>
          </a:p>
        </p:txBody>
      </p:sp>
      <p:sp>
        <p:nvSpPr>
          <p:cNvPr id="386" name="Google Shape;386;p19"/>
          <p:cNvSpPr txBox="1"/>
          <p:nvPr/>
        </p:nvSpPr>
        <p:spPr>
          <a:xfrm>
            <a:off x="1028700" y="1672273"/>
            <a:ext cx="97362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007074"/>
                </a:solidFill>
                <a:latin typeface="Archivo Black"/>
                <a:ea typeface="Archivo Black"/>
                <a:cs typeface="Archivo Black"/>
                <a:sym typeface="Archivo Black"/>
              </a:rPr>
              <a:t>GALLERY IMAGE</a:t>
            </a:r>
            <a:endParaRPr/>
          </a:p>
        </p:txBody>
      </p:sp>
      <p:sp>
        <p:nvSpPr>
          <p:cNvPr id="387" name="Google Shape;387;p19"/>
          <p:cNvSpPr txBox="1"/>
          <p:nvPr/>
        </p:nvSpPr>
        <p:spPr>
          <a:xfrm>
            <a:off x="1028700" y="2783523"/>
            <a:ext cx="13054070"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mo"/>
                <a:ea typeface="Arimo"/>
                <a:cs typeface="Arimo"/>
                <a:sym typeface="Arimo"/>
              </a:rPr>
              <a:t>What can you say about your projects? Share it here!</a:t>
            </a:r>
            <a:endParaRPr/>
          </a:p>
        </p:txBody>
      </p:sp>
      <p:pic>
        <p:nvPicPr>
          <p:cNvPr id="388" name="Google Shape;388;p19"/>
          <p:cNvPicPr preferRelativeResize="0"/>
          <p:nvPr/>
        </p:nvPicPr>
        <p:blipFill>
          <a:blip r:embed="rId6">
            <a:alphaModFix/>
          </a:blip>
          <a:stretch>
            <a:fillRect/>
          </a:stretch>
        </p:blipFill>
        <p:spPr>
          <a:xfrm>
            <a:off x="15766504" y="8901436"/>
            <a:ext cx="1298125" cy="688677"/>
          </a:xfrm>
          <a:prstGeom prst="rect">
            <a:avLst/>
          </a:prstGeom>
          <a:noFill/>
          <a:ln>
            <a:noFill/>
          </a:ln>
        </p:spPr>
      </p:pic>
      <p:pic>
        <p:nvPicPr>
          <p:cNvPr id="389" name="Google Shape;389;p19"/>
          <p:cNvPicPr preferRelativeResize="0"/>
          <p:nvPr/>
        </p:nvPicPr>
        <p:blipFill>
          <a:blip r:embed="rId7">
            <a:alphaModFix/>
          </a:blip>
          <a:stretch>
            <a:fillRect/>
          </a:stretch>
        </p:blipFill>
        <p:spPr>
          <a:xfrm>
            <a:off x="10764800" y="1218803"/>
            <a:ext cx="772691" cy="688675"/>
          </a:xfrm>
          <a:prstGeom prst="rect">
            <a:avLst/>
          </a:prstGeom>
          <a:noFill/>
          <a:ln>
            <a:noFill/>
          </a:ln>
        </p:spPr>
      </p:pic>
      <p:pic>
        <p:nvPicPr>
          <p:cNvPr id="390" name="Google Shape;390;p19"/>
          <p:cNvPicPr preferRelativeResize="0"/>
          <p:nvPr/>
        </p:nvPicPr>
        <p:blipFill>
          <a:blip r:embed="rId8">
            <a:alphaModFix/>
          </a:blip>
          <a:stretch>
            <a:fillRect/>
          </a:stretch>
        </p:blipFill>
        <p:spPr>
          <a:xfrm>
            <a:off x="14372900" y="2326313"/>
            <a:ext cx="495300" cy="457200"/>
          </a:xfrm>
          <a:prstGeom prst="rect">
            <a:avLst/>
          </a:prstGeom>
          <a:noFill/>
          <a:ln>
            <a:noFill/>
          </a:ln>
        </p:spPr>
      </p:pic>
      <p:pic>
        <p:nvPicPr>
          <p:cNvPr id="391" name="Google Shape;391;p19"/>
          <p:cNvPicPr preferRelativeResize="0"/>
          <p:nvPr/>
        </p:nvPicPr>
        <p:blipFill>
          <a:blip r:embed="rId9">
            <a:alphaModFix/>
          </a:blip>
          <a:stretch>
            <a:fillRect/>
          </a:stretch>
        </p:blipFill>
        <p:spPr>
          <a:xfrm>
            <a:off x="-4547278" y="-2103676"/>
            <a:ext cx="7797725" cy="56853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ffects Of Drugs And Alcohol On The Brain Slides    ">
  <a:themeElements>
    <a:clrScheme name="Office">
      <a:dk1>
        <a:srgbClr val="000000"/>
      </a:dk1>
      <a:lt1>
        <a:srgbClr val="FFFFFF"/>
      </a:lt1>
      <a:dk2>
        <a:srgbClr val="007074"/>
      </a:dk2>
      <a:lt2>
        <a:srgbClr val="C9F1F1"/>
      </a:lt2>
      <a:accent1>
        <a:srgbClr val="86C1C1"/>
      </a:accent1>
      <a:accent2>
        <a:srgbClr val="F64949"/>
      </a:accent2>
      <a:accent3>
        <a:srgbClr val="F86D6D"/>
      </a:accent3>
      <a:accent4>
        <a:srgbClr val="F66060"/>
      </a:accent4>
      <a:accent5>
        <a:srgbClr val="FAB3B3"/>
      </a:accent5>
      <a:accent6>
        <a:srgbClr val="888888"/>
      </a:accent6>
      <a:hlink>
        <a:srgbClr val="007074"/>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